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0" d="100"/>
          <a:sy n="120" d="100"/>
        </p:scale>
        <p:origin x="-9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B83-FBAD-4F28-83A4-26A47A9E8FA9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AD-B3D3-4867-99BE-AF4CA3526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06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B83-FBAD-4F28-83A4-26A47A9E8FA9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AD-B3D3-4867-99BE-AF4CA3526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06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B83-FBAD-4F28-83A4-26A47A9E8FA9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AD-B3D3-4867-99BE-AF4CA3526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44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B83-FBAD-4F28-83A4-26A47A9E8FA9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AD-B3D3-4867-99BE-AF4CA3526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96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B83-FBAD-4F28-83A4-26A47A9E8FA9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AD-B3D3-4867-99BE-AF4CA3526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21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B83-FBAD-4F28-83A4-26A47A9E8FA9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AD-B3D3-4867-99BE-AF4CA3526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76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B83-FBAD-4F28-83A4-26A47A9E8FA9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AD-B3D3-4867-99BE-AF4CA3526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003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B83-FBAD-4F28-83A4-26A47A9E8FA9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AD-B3D3-4867-99BE-AF4CA3526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09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B83-FBAD-4F28-83A4-26A47A9E8FA9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AD-B3D3-4867-99BE-AF4CA3526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698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B83-FBAD-4F28-83A4-26A47A9E8FA9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AD-B3D3-4867-99BE-AF4CA3526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08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3B83-FBAD-4F28-83A4-26A47A9E8FA9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AD-B3D3-4867-99BE-AF4CA3526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04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23B83-FBAD-4F28-83A4-26A47A9E8FA9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89CAD-B3D3-4867-99BE-AF4CA35261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20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Stichting ‘t Loons Heem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gelegenheid van de onthulling van het monument Coppens heeft Stichting ‘t Loons Heem een tentoonstelling georganiseerd in </a:t>
            </a:r>
            <a:r>
              <a:rPr lang="nl-NL" dirty="0" err="1" smtClean="0"/>
              <a:t>D’n</a:t>
            </a:r>
            <a:r>
              <a:rPr lang="nl-NL" dirty="0" smtClean="0"/>
              <a:t> </a:t>
            </a:r>
            <a:r>
              <a:rPr lang="nl-NL" dirty="0" err="1" smtClean="0"/>
              <a:t>Anloôp</a:t>
            </a:r>
            <a:r>
              <a:rPr lang="nl-NL" dirty="0" smtClean="0"/>
              <a:t>. In deze tentoonstelling werd een </a:t>
            </a:r>
            <a:r>
              <a:rPr lang="nl-NL" smtClean="0"/>
              <a:t>overzicht getoond </a:t>
            </a:r>
            <a:r>
              <a:rPr lang="nl-NL" dirty="0" smtClean="0"/>
              <a:t>van de activiteiten van de stichting in de afgelopen jaren.</a:t>
            </a:r>
          </a:p>
          <a:p>
            <a:r>
              <a:rPr lang="nl-NL" dirty="0" smtClean="0"/>
              <a:t>De getoonde tentoonstellingsplaten zijn gemaakt door Walter </a:t>
            </a:r>
            <a:r>
              <a:rPr lang="nl-NL" dirty="0" err="1" smtClean="0"/>
              <a:t>Antonis</a:t>
            </a:r>
            <a:endParaRPr lang="nl-NL" dirty="0" smtClean="0"/>
          </a:p>
          <a:p>
            <a:r>
              <a:rPr lang="nl-NL" dirty="0" smtClean="0"/>
              <a:t>De onthulling van het monument Coppens was op vrijdag 28 nov. 2008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760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6335" y="502508"/>
            <a:ext cx="9144000" cy="329514"/>
          </a:xfrm>
        </p:spPr>
        <p:txBody>
          <a:bodyPr>
            <a:noAutofit/>
          </a:bodyPr>
          <a:lstStyle/>
          <a:p>
            <a:r>
              <a:rPr lang="nl-NL" sz="3200" dirty="0" smtClean="0"/>
              <a:t>‘t Loons Heem </a:t>
            </a:r>
            <a:r>
              <a:rPr lang="nl-NL" sz="3200" dirty="0" err="1" smtClean="0"/>
              <a:t>bgv</a:t>
            </a:r>
            <a:r>
              <a:rPr lang="nl-NL" sz="3200" dirty="0" smtClean="0"/>
              <a:t> onthulling monument Coppens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750010"/>
            <a:ext cx="9144000" cy="626075"/>
          </a:xfrm>
        </p:spPr>
        <p:txBody>
          <a:bodyPr/>
          <a:lstStyle/>
          <a:p>
            <a:r>
              <a:rPr lang="nl-NL" dirty="0" smtClean="0"/>
              <a:t>Tentoonstelling 28-11-2008 in </a:t>
            </a:r>
            <a:r>
              <a:rPr lang="nl-NL" dirty="0" err="1" smtClean="0"/>
              <a:t>D’n</a:t>
            </a:r>
            <a:r>
              <a:rPr lang="nl-NL" dirty="0" smtClean="0"/>
              <a:t> </a:t>
            </a:r>
            <a:r>
              <a:rPr lang="nl-NL" dirty="0" err="1" smtClean="0"/>
              <a:t>Anloôp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00" y="965618"/>
            <a:ext cx="3115850" cy="44597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70" y="965618"/>
            <a:ext cx="3137455" cy="44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5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6335" y="502508"/>
            <a:ext cx="9144000" cy="329514"/>
          </a:xfrm>
        </p:spPr>
        <p:txBody>
          <a:bodyPr>
            <a:noAutofit/>
          </a:bodyPr>
          <a:lstStyle/>
          <a:p>
            <a:r>
              <a:rPr lang="nl-NL" sz="3200" dirty="0" smtClean="0"/>
              <a:t>‘t Loons Heem </a:t>
            </a:r>
            <a:r>
              <a:rPr lang="nl-NL" sz="3200" dirty="0" err="1" smtClean="0"/>
              <a:t>bgv</a:t>
            </a:r>
            <a:r>
              <a:rPr lang="nl-NL" sz="3200" dirty="0" smtClean="0"/>
              <a:t> onthulling monument Coppens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750010"/>
            <a:ext cx="9144000" cy="626075"/>
          </a:xfrm>
        </p:spPr>
        <p:txBody>
          <a:bodyPr/>
          <a:lstStyle/>
          <a:p>
            <a:r>
              <a:rPr lang="nl-NL" dirty="0" smtClean="0"/>
              <a:t>Tentoonstelling 28-11-2008 in </a:t>
            </a:r>
            <a:r>
              <a:rPr lang="nl-NL" dirty="0" err="1" smtClean="0"/>
              <a:t>D’n</a:t>
            </a:r>
            <a:r>
              <a:rPr lang="nl-NL" dirty="0" smtClean="0"/>
              <a:t> </a:t>
            </a:r>
            <a:r>
              <a:rPr lang="nl-NL" dirty="0" err="1" smtClean="0"/>
              <a:t>Anloôp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11" y="1006807"/>
            <a:ext cx="2247248" cy="44597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57" y="1006807"/>
            <a:ext cx="2246328" cy="445970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100" y="1006807"/>
            <a:ext cx="2225235" cy="44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3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6335" y="502508"/>
            <a:ext cx="9144000" cy="329514"/>
          </a:xfrm>
        </p:spPr>
        <p:txBody>
          <a:bodyPr>
            <a:noAutofit/>
          </a:bodyPr>
          <a:lstStyle/>
          <a:p>
            <a:r>
              <a:rPr lang="nl-NL" sz="3200" dirty="0" smtClean="0"/>
              <a:t>‘t Loons Heem </a:t>
            </a:r>
            <a:r>
              <a:rPr lang="nl-NL" sz="3200" dirty="0" err="1" smtClean="0"/>
              <a:t>bgv</a:t>
            </a:r>
            <a:r>
              <a:rPr lang="nl-NL" sz="3200" dirty="0" smtClean="0"/>
              <a:t> onthulling monument Coppens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750010"/>
            <a:ext cx="9144000" cy="626075"/>
          </a:xfrm>
        </p:spPr>
        <p:txBody>
          <a:bodyPr/>
          <a:lstStyle/>
          <a:p>
            <a:r>
              <a:rPr lang="nl-NL" dirty="0" smtClean="0"/>
              <a:t>Tentoonstelling 28-11-2008 in </a:t>
            </a:r>
            <a:r>
              <a:rPr lang="nl-NL" dirty="0" err="1" smtClean="0"/>
              <a:t>D’n</a:t>
            </a:r>
            <a:r>
              <a:rPr lang="nl-NL" dirty="0" smtClean="0"/>
              <a:t> </a:t>
            </a:r>
            <a:r>
              <a:rPr lang="nl-NL" dirty="0" err="1" smtClean="0"/>
              <a:t>Anloôp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79" y="1006808"/>
            <a:ext cx="2238222" cy="44597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18" y="1006808"/>
            <a:ext cx="2228661" cy="445970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55" y="1006807"/>
            <a:ext cx="2152529" cy="44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30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6335" y="502508"/>
            <a:ext cx="9144000" cy="329514"/>
          </a:xfrm>
        </p:spPr>
        <p:txBody>
          <a:bodyPr>
            <a:noAutofit/>
          </a:bodyPr>
          <a:lstStyle/>
          <a:p>
            <a:r>
              <a:rPr lang="nl-NL" sz="3200" dirty="0" smtClean="0"/>
              <a:t>‘t Loons Heem </a:t>
            </a:r>
            <a:r>
              <a:rPr lang="nl-NL" sz="3200" dirty="0" err="1" smtClean="0"/>
              <a:t>bgv</a:t>
            </a:r>
            <a:r>
              <a:rPr lang="nl-NL" sz="3200" dirty="0" smtClean="0"/>
              <a:t> onthulling monument Coppens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750010"/>
            <a:ext cx="9144000" cy="626075"/>
          </a:xfrm>
        </p:spPr>
        <p:txBody>
          <a:bodyPr/>
          <a:lstStyle/>
          <a:p>
            <a:r>
              <a:rPr lang="nl-NL" dirty="0" smtClean="0"/>
              <a:t>Tentoonstelling 28-11-2008 in </a:t>
            </a:r>
            <a:r>
              <a:rPr lang="nl-NL" dirty="0" err="1" smtClean="0"/>
              <a:t>D’n</a:t>
            </a:r>
            <a:r>
              <a:rPr lang="nl-NL" dirty="0" smtClean="0"/>
              <a:t> </a:t>
            </a:r>
            <a:r>
              <a:rPr lang="nl-NL" dirty="0" err="1" smtClean="0"/>
              <a:t>Anloôp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66" y="1072710"/>
            <a:ext cx="3109440" cy="44597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35" y="1072710"/>
            <a:ext cx="2239929" cy="44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7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6335" y="502508"/>
            <a:ext cx="9144000" cy="329514"/>
          </a:xfrm>
        </p:spPr>
        <p:txBody>
          <a:bodyPr>
            <a:noAutofit/>
          </a:bodyPr>
          <a:lstStyle/>
          <a:p>
            <a:r>
              <a:rPr lang="nl-NL" sz="3200" dirty="0" smtClean="0"/>
              <a:t>‘t Loons Heem </a:t>
            </a:r>
            <a:r>
              <a:rPr lang="nl-NL" sz="3200" dirty="0" err="1" smtClean="0"/>
              <a:t>bgv</a:t>
            </a:r>
            <a:r>
              <a:rPr lang="nl-NL" sz="3200" dirty="0" smtClean="0"/>
              <a:t> onthulling monument Coppens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750010"/>
            <a:ext cx="9144000" cy="626075"/>
          </a:xfrm>
        </p:spPr>
        <p:txBody>
          <a:bodyPr/>
          <a:lstStyle/>
          <a:p>
            <a:r>
              <a:rPr lang="nl-NL" dirty="0" smtClean="0"/>
              <a:t>Tentoonstelling 28-11-2008 in </a:t>
            </a:r>
            <a:r>
              <a:rPr lang="nl-NL" dirty="0" err="1" smtClean="0"/>
              <a:t>D’n</a:t>
            </a:r>
            <a:r>
              <a:rPr lang="nl-NL" dirty="0" smtClean="0"/>
              <a:t> </a:t>
            </a:r>
            <a:r>
              <a:rPr lang="nl-NL" dirty="0" err="1" smtClean="0"/>
              <a:t>Anloôp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431" y="990331"/>
            <a:ext cx="3158671" cy="44597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19" y="990331"/>
            <a:ext cx="3256582" cy="44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74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6335" y="502508"/>
            <a:ext cx="9144000" cy="329514"/>
          </a:xfrm>
        </p:spPr>
        <p:txBody>
          <a:bodyPr>
            <a:noAutofit/>
          </a:bodyPr>
          <a:lstStyle/>
          <a:p>
            <a:r>
              <a:rPr lang="nl-NL" sz="3200" dirty="0" smtClean="0"/>
              <a:t>‘t Loons Heem </a:t>
            </a:r>
            <a:r>
              <a:rPr lang="nl-NL" sz="3200" dirty="0" err="1" smtClean="0"/>
              <a:t>bgv</a:t>
            </a:r>
            <a:r>
              <a:rPr lang="nl-NL" sz="3200" dirty="0" smtClean="0"/>
              <a:t> onthulling monument Coppens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750010"/>
            <a:ext cx="9144000" cy="626075"/>
          </a:xfrm>
        </p:spPr>
        <p:txBody>
          <a:bodyPr/>
          <a:lstStyle/>
          <a:p>
            <a:r>
              <a:rPr lang="nl-NL" dirty="0" smtClean="0"/>
              <a:t>Tentoonstelling 28-11-2008 in </a:t>
            </a:r>
            <a:r>
              <a:rPr lang="nl-NL" dirty="0" err="1" smtClean="0"/>
              <a:t>D’n</a:t>
            </a:r>
            <a:r>
              <a:rPr lang="nl-NL" dirty="0" smtClean="0"/>
              <a:t> </a:t>
            </a:r>
            <a:r>
              <a:rPr lang="nl-NL" dirty="0" err="1" smtClean="0"/>
              <a:t>Anloôp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25" y="1039759"/>
            <a:ext cx="3304504" cy="44597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540" y="1039759"/>
            <a:ext cx="2264947" cy="44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87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 mei Comité 2009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825625"/>
            <a:ext cx="6617043" cy="4351338"/>
          </a:xfrm>
        </p:spPr>
        <p:txBody>
          <a:bodyPr/>
          <a:lstStyle/>
          <a:p>
            <a:r>
              <a:rPr lang="nl-NL" dirty="0" smtClean="0"/>
              <a:t>In mei 2009 heeft het Comité 4 mei, 25 jaar ná de eerste 4-mei-viering, een tentoonstelling ingericht met o.a. een </a:t>
            </a:r>
            <a:r>
              <a:rPr lang="nl-NL" dirty="0" err="1" smtClean="0"/>
              <a:t>selektie</a:t>
            </a:r>
            <a:r>
              <a:rPr lang="nl-NL" dirty="0" smtClean="0"/>
              <a:t> uit de hiervoor getoonde platen.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454" y="365125"/>
            <a:ext cx="2253286" cy="58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1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6335" y="502508"/>
            <a:ext cx="9144000" cy="329514"/>
          </a:xfrm>
        </p:spPr>
        <p:txBody>
          <a:bodyPr>
            <a:noAutofit/>
          </a:bodyPr>
          <a:lstStyle/>
          <a:p>
            <a:r>
              <a:rPr lang="nl-NL" sz="3200" dirty="0" smtClean="0"/>
              <a:t>‘t Loons Heem </a:t>
            </a:r>
            <a:r>
              <a:rPr lang="nl-NL" sz="3200" dirty="0" err="1" smtClean="0"/>
              <a:t>bgv</a:t>
            </a:r>
            <a:r>
              <a:rPr lang="nl-NL" sz="3200" dirty="0" smtClean="0"/>
              <a:t> onthulling monument Coppens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750010"/>
            <a:ext cx="9144000" cy="626075"/>
          </a:xfrm>
        </p:spPr>
        <p:txBody>
          <a:bodyPr/>
          <a:lstStyle/>
          <a:p>
            <a:r>
              <a:rPr lang="nl-NL" dirty="0" smtClean="0"/>
              <a:t>Tentoonstelling 28-11-2008 in </a:t>
            </a:r>
            <a:r>
              <a:rPr lang="nl-NL" dirty="0" err="1" smtClean="0"/>
              <a:t>D’n</a:t>
            </a:r>
            <a:r>
              <a:rPr lang="nl-NL" dirty="0" smtClean="0"/>
              <a:t> </a:t>
            </a:r>
            <a:r>
              <a:rPr lang="nl-NL" dirty="0" err="1" smtClean="0"/>
              <a:t>Anloôp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66" y="1006807"/>
            <a:ext cx="3086339" cy="44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9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6335" y="502508"/>
            <a:ext cx="9144000" cy="329514"/>
          </a:xfrm>
        </p:spPr>
        <p:txBody>
          <a:bodyPr>
            <a:noAutofit/>
          </a:bodyPr>
          <a:lstStyle/>
          <a:p>
            <a:r>
              <a:rPr lang="nl-NL" sz="3200" dirty="0" smtClean="0"/>
              <a:t>‘t Loons Heem </a:t>
            </a:r>
            <a:r>
              <a:rPr lang="nl-NL" sz="3200" dirty="0" err="1" smtClean="0"/>
              <a:t>bgv</a:t>
            </a:r>
            <a:r>
              <a:rPr lang="nl-NL" sz="3200" dirty="0" smtClean="0"/>
              <a:t> onthulling monument Coppens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750010"/>
            <a:ext cx="9144000" cy="626075"/>
          </a:xfrm>
        </p:spPr>
        <p:txBody>
          <a:bodyPr/>
          <a:lstStyle/>
          <a:p>
            <a:r>
              <a:rPr lang="nl-NL" dirty="0" smtClean="0"/>
              <a:t>Tentoonstelling 28-11-2008 in </a:t>
            </a:r>
            <a:r>
              <a:rPr lang="nl-NL" dirty="0" err="1" smtClean="0"/>
              <a:t>D’n</a:t>
            </a:r>
            <a:r>
              <a:rPr lang="nl-NL" dirty="0" smtClean="0"/>
              <a:t> </a:t>
            </a:r>
            <a:r>
              <a:rPr lang="nl-NL" dirty="0" err="1" smtClean="0"/>
              <a:t>Anloôp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60" y="1064472"/>
            <a:ext cx="3093025" cy="445970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89" y="1057851"/>
            <a:ext cx="3161090" cy="44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7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6335" y="502508"/>
            <a:ext cx="9144000" cy="329514"/>
          </a:xfrm>
        </p:spPr>
        <p:txBody>
          <a:bodyPr>
            <a:noAutofit/>
          </a:bodyPr>
          <a:lstStyle/>
          <a:p>
            <a:r>
              <a:rPr lang="nl-NL" sz="3200" dirty="0" smtClean="0"/>
              <a:t>‘t Loons Heem </a:t>
            </a:r>
            <a:r>
              <a:rPr lang="nl-NL" sz="3200" dirty="0" err="1" smtClean="0"/>
              <a:t>bgv</a:t>
            </a:r>
            <a:r>
              <a:rPr lang="nl-NL" sz="3200" dirty="0" smtClean="0"/>
              <a:t> onthulling monument Coppens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750010"/>
            <a:ext cx="9144000" cy="626075"/>
          </a:xfrm>
        </p:spPr>
        <p:txBody>
          <a:bodyPr/>
          <a:lstStyle/>
          <a:p>
            <a:r>
              <a:rPr lang="nl-NL" dirty="0" smtClean="0"/>
              <a:t>Tentoonstelling 28-11-2008 in </a:t>
            </a:r>
            <a:r>
              <a:rPr lang="nl-NL" dirty="0" err="1" smtClean="0"/>
              <a:t>D’n</a:t>
            </a:r>
            <a:r>
              <a:rPr lang="nl-NL" dirty="0" smtClean="0"/>
              <a:t> </a:t>
            </a:r>
            <a:r>
              <a:rPr lang="nl-NL" dirty="0" err="1" smtClean="0"/>
              <a:t>Anloôp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62" y="1050007"/>
            <a:ext cx="3108496" cy="448201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41" y="1050007"/>
            <a:ext cx="3158245" cy="448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2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6335" y="502508"/>
            <a:ext cx="9144000" cy="329514"/>
          </a:xfrm>
        </p:spPr>
        <p:txBody>
          <a:bodyPr>
            <a:noAutofit/>
          </a:bodyPr>
          <a:lstStyle/>
          <a:p>
            <a:r>
              <a:rPr lang="nl-NL" sz="3200" dirty="0" smtClean="0"/>
              <a:t>‘t Loons Heem </a:t>
            </a:r>
            <a:r>
              <a:rPr lang="nl-NL" sz="3200" dirty="0" err="1" smtClean="0"/>
              <a:t>bgv</a:t>
            </a:r>
            <a:r>
              <a:rPr lang="nl-NL" sz="3200" dirty="0" smtClean="0"/>
              <a:t> onthulling monument Coppens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750010"/>
            <a:ext cx="9144000" cy="626075"/>
          </a:xfrm>
        </p:spPr>
        <p:txBody>
          <a:bodyPr/>
          <a:lstStyle/>
          <a:p>
            <a:r>
              <a:rPr lang="nl-NL" dirty="0" smtClean="0"/>
              <a:t>Tentoonstelling 28-11-2008 in </a:t>
            </a:r>
            <a:r>
              <a:rPr lang="nl-NL" dirty="0" err="1" smtClean="0"/>
              <a:t>D’n</a:t>
            </a:r>
            <a:r>
              <a:rPr lang="nl-NL" dirty="0" smtClean="0"/>
              <a:t> </a:t>
            </a:r>
            <a:r>
              <a:rPr lang="nl-NL" dirty="0" err="1" smtClean="0"/>
              <a:t>Anloôp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596" y="1061161"/>
            <a:ext cx="3150416" cy="44597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97" y="1062679"/>
            <a:ext cx="3118128" cy="445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9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6335" y="502508"/>
            <a:ext cx="9144000" cy="329514"/>
          </a:xfrm>
        </p:spPr>
        <p:txBody>
          <a:bodyPr>
            <a:noAutofit/>
          </a:bodyPr>
          <a:lstStyle/>
          <a:p>
            <a:r>
              <a:rPr lang="nl-NL" sz="3200" dirty="0" smtClean="0"/>
              <a:t>‘t Loons Heem </a:t>
            </a:r>
            <a:r>
              <a:rPr lang="nl-NL" sz="3200" dirty="0" err="1" smtClean="0"/>
              <a:t>bgv</a:t>
            </a:r>
            <a:r>
              <a:rPr lang="nl-NL" sz="3200" dirty="0" smtClean="0"/>
              <a:t> onthulling monument Coppens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750010"/>
            <a:ext cx="9144000" cy="626075"/>
          </a:xfrm>
        </p:spPr>
        <p:txBody>
          <a:bodyPr/>
          <a:lstStyle/>
          <a:p>
            <a:r>
              <a:rPr lang="nl-NL" dirty="0" smtClean="0"/>
              <a:t>Tentoonstelling 28-11-2008 in </a:t>
            </a:r>
            <a:r>
              <a:rPr lang="nl-NL" dirty="0" err="1" smtClean="0"/>
              <a:t>D’n</a:t>
            </a:r>
            <a:r>
              <a:rPr lang="nl-NL" dirty="0" smtClean="0"/>
              <a:t> </a:t>
            </a:r>
            <a:r>
              <a:rPr lang="nl-NL" dirty="0" err="1" smtClean="0"/>
              <a:t>Anloôp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30" y="1006808"/>
            <a:ext cx="3216710" cy="44597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533" y="1006808"/>
            <a:ext cx="3102513" cy="44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0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6335" y="502508"/>
            <a:ext cx="9144000" cy="329514"/>
          </a:xfrm>
        </p:spPr>
        <p:txBody>
          <a:bodyPr>
            <a:noAutofit/>
          </a:bodyPr>
          <a:lstStyle/>
          <a:p>
            <a:r>
              <a:rPr lang="nl-NL" sz="3200" dirty="0" smtClean="0"/>
              <a:t>‘t Loons Heem </a:t>
            </a:r>
            <a:r>
              <a:rPr lang="nl-NL" sz="3200" dirty="0" err="1" smtClean="0"/>
              <a:t>bgv</a:t>
            </a:r>
            <a:r>
              <a:rPr lang="nl-NL" sz="3200" dirty="0" smtClean="0"/>
              <a:t> onthulling monument Coppens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750010"/>
            <a:ext cx="9144000" cy="626075"/>
          </a:xfrm>
        </p:spPr>
        <p:txBody>
          <a:bodyPr/>
          <a:lstStyle/>
          <a:p>
            <a:r>
              <a:rPr lang="nl-NL" dirty="0" smtClean="0"/>
              <a:t>Tentoonstelling 28-11-2008 in </a:t>
            </a:r>
            <a:r>
              <a:rPr lang="nl-NL" dirty="0" err="1" smtClean="0"/>
              <a:t>D’n</a:t>
            </a:r>
            <a:r>
              <a:rPr lang="nl-NL" dirty="0" smtClean="0"/>
              <a:t> </a:t>
            </a:r>
            <a:r>
              <a:rPr lang="nl-NL" dirty="0" err="1" smtClean="0"/>
              <a:t>Anloôp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86" y="1023283"/>
            <a:ext cx="3163587" cy="449685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81" y="1023283"/>
            <a:ext cx="3161664" cy="449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6335" y="502508"/>
            <a:ext cx="9144000" cy="329514"/>
          </a:xfrm>
        </p:spPr>
        <p:txBody>
          <a:bodyPr>
            <a:noAutofit/>
          </a:bodyPr>
          <a:lstStyle/>
          <a:p>
            <a:r>
              <a:rPr lang="nl-NL" sz="3200" dirty="0" smtClean="0"/>
              <a:t>‘t Loons Heem </a:t>
            </a:r>
            <a:r>
              <a:rPr lang="nl-NL" sz="3200" dirty="0" err="1" smtClean="0"/>
              <a:t>bgv</a:t>
            </a:r>
            <a:r>
              <a:rPr lang="nl-NL" sz="3200" dirty="0" smtClean="0"/>
              <a:t> onthulling monument Coppens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750010"/>
            <a:ext cx="9144000" cy="626075"/>
          </a:xfrm>
        </p:spPr>
        <p:txBody>
          <a:bodyPr/>
          <a:lstStyle/>
          <a:p>
            <a:r>
              <a:rPr lang="nl-NL" dirty="0" smtClean="0"/>
              <a:t>Tentoonstelling 28-11-2008 in </a:t>
            </a:r>
            <a:r>
              <a:rPr lang="nl-NL" dirty="0" err="1" smtClean="0"/>
              <a:t>D’n</a:t>
            </a:r>
            <a:r>
              <a:rPr lang="nl-NL" dirty="0" smtClean="0"/>
              <a:t> </a:t>
            </a:r>
            <a:r>
              <a:rPr lang="nl-NL" dirty="0" err="1" smtClean="0"/>
              <a:t>Anloôp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10" y="1122138"/>
            <a:ext cx="3120123" cy="44597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49" y="1161534"/>
            <a:ext cx="3146820" cy="44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7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6335" y="502508"/>
            <a:ext cx="9144000" cy="329514"/>
          </a:xfrm>
        </p:spPr>
        <p:txBody>
          <a:bodyPr>
            <a:noAutofit/>
          </a:bodyPr>
          <a:lstStyle/>
          <a:p>
            <a:r>
              <a:rPr lang="nl-NL" sz="3200" dirty="0" smtClean="0"/>
              <a:t>‘t Loons Heem </a:t>
            </a:r>
            <a:r>
              <a:rPr lang="nl-NL" sz="3200" dirty="0" err="1" smtClean="0"/>
              <a:t>bgv</a:t>
            </a:r>
            <a:r>
              <a:rPr lang="nl-NL" sz="3200" dirty="0" smtClean="0"/>
              <a:t> onthulling monument Coppens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750010"/>
            <a:ext cx="9144000" cy="626075"/>
          </a:xfrm>
        </p:spPr>
        <p:txBody>
          <a:bodyPr/>
          <a:lstStyle/>
          <a:p>
            <a:r>
              <a:rPr lang="nl-NL" dirty="0" smtClean="0"/>
              <a:t>Tentoonstelling 28-11-2008 in </a:t>
            </a:r>
            <a:r>
              <a:rPr lang="nl-NL" dirty="0" err="1" smtClean="0"/>
              <a:t>D’n</a:t>
            </a:r>
            <a:r>
              <a:rPr lang="nl-NL" dirty="0" smtClean="0"/>
              <a:t> </a:t>
            </a:r>
            <a:r>
              <a:rPr lang="nl-NL" dirty="0" err="1" smtClean="0"/>
              <a:t>Anloôp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21" y="1023283"/>
            <a:ext cx="3221879" cy="44597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90" y="1023283"/>
            <a:ext cx="2241564" cy="44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828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282</Words>
  <Application>Microsoft Office PowerPoint</Application>
  <PresentationFormat>Aangepast</PresentationFormat>
  <Paragraphs>34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Stichting ‘t Loons Heem</vt:lpstr>
      <vt:lpstr>‘t Loons Heem bgv onthulling monument Coppens</vt:lpstr>
      <vt:lpstr>‘t Loons Heem bgv onthulling monument Coppens</vt:lpstr>
      <vt:lpstr>‘t Loons Heem bgv onthulling monument Coppens</vt:lpstr>
      <vt:lpstr>‘t Loons Heem bgv onthulling monument Coppens</vt:lpstr>
      <vt:lpstr>‘t Loons Heem bgv onthulling monument Coppens</vt:lpstr>
      <vt:lpstr>‘t Loons Heem bgv onthulling monument Coppens</vt:lpstr>
      <vt:lpstr>‘t Loons Heem bgv onthulling monument Coppens</vt:lpstr>
      <vt:lpstr>‘t Loons Heem bgv onthulling monument Coppens</vt:lpstr>
      <vt:lpstr>‘t Loons Heem bgv onthulling monument Coppens</vt:lpstr>
      <vt:lpstr>‘t Loons Heem bgv onthulling monument Coppens</vt:lpstr>
      <vt:lpstr>‘t Loons Heem bgv onthulling monument Coppens</vt:lpstr>
      <vt:lpstr>‘t Loons Heem bgv onthulling monument Coppens</vt:lpstr>
      <vt:lpstr>‘t Loons Heem bgv onthulling monument Coppens</vt:lpstr>
      <vt:lpstr>‘t Loons Heem bgv onthulling monument Coppens</vt:lpstr>
      <vt:lpstr>4 mei Comité 2009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‘t Loons Heem bgv onthulling monument Coppens</dc:title>
  <dc:creator>Frans Goossens</dc:creator>
  <cp:lastModifiedBy>J&amp;J</cp:lastModifiedBy>
  <cp:revision>8</cp:revision>
  <dcterms:created xsi:type="dcterms:W3CDTF">2018-03-21T15:21:10Z</dcterms:created>
  <dcterms:modified xsi:type="dcterms:W3CDTF">2018-03-22T08:27:01Z</dcterms:modified>
</cp:coreProperties>
</file>