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327" r:id="rId4"/>
    <p:sldId id="325" r:id="rId5"/>
    <p:sldId id="350" r:id="rId6"/>
    <p:sldId id="328" r:id="rId7"/>
    <p:sldId id="331" r:id="rId8"/>
    <p:sldId id="332" r:id="rId9"/>
    <p:sldId id="334" r:id="rId10"/>
    <p:sldId id="336" r:id="rId11"/>
    <p:sldId id="326" r:id="rId12"/>
    <p:sldId id="340" r:id="rId13"/>
    <p:sldId id="342" r:id="rId14"/>
    <p:sldId id="351" r:id="rId15"/>
    <p:sldId id="343" r:id="rId16"/>
    <p:sldId id="352" r:id="rId17"/>
    <p:sldId id="345" r:id="rId18"/>
    <p:sldId id="310" r:id="rId19"/>
    <p:sldId id="308" r:id="rId20"/>
    <p:sldId id="311" r:id="rId21"/>
    <p:sldId id="307" r:id="rId22"/>
    <p:sldId id="353" r:id="rId23"/>
    <p:sldId id="348" r:id="rId24"/>
  </p:sldIdLst>
  <p:sldSz cx="9144000" cy="6858000" type="screen4x3"/>
  <p:notesSz cx="6858000" cy="9144000"/>
  <p:custDataLst>
    <p:tags r:id="rId25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718" autoAdjust="0"/>
  </p:normalViewPr>
  <p:slideViewPr>
    <p:cSldViewPr>
      <p:cViewPr varScale="1">
        <p:scale>
          <a:sx n="107" d="100"/>
          <a:sy n="107" d="100"/>
        </p:scale>
        <p:origin x="-16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A1A0-8DCD-4480-933B-CB35745FBC2C}" type="datetimeFigureOut">
              <a:rPr lang="nl-NL"/>
              <a:pPr>
                <a:defRPr/>
              </a:pPr>
              <a:t>13-11-2018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44C20-2AFC-40C2-8D43-5541B9BAFA6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8034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2AE5B-E366-4B29-A782-1F618779C7C0}" type="datetimeFigureOut">
              <a:rPr lang="nl-NL"/>
              <a:pPr>
                <a:defRPr/>
              </a:pPr>
              <a:t>13-11-2018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E28F9-8FC1-48C7-B9AF-CC43B709BBC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6788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DD98E-B35D-45AC-BB5D-78217B300ED1}" type="datetimeFigureOut">
              <a:rPr lang="nl-NL"/>
              <a:pPr>
                <a:defRPr/>
              </a:pPr>
              <a:t>13-11-2018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17FD1-6DEC-444F-A5F7-B95F78F289E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3820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BADD2-6638-48DE-85DD-70FC313DF694}" type="datetimeFigureOut">
              <a:rPr lang="nl-NL"/>
              <a:pPr>
                <a:defRPr/>
              </a:pPr>
              <a:t>13-11-2018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1C81A-B165-4FF3-B64C-5A78FDE9743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1348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4679-6942-4BF3-8E1F-CEA35BDEF8F7}" type="datetimeFigureOut">
              <a:rPr lang="nl-NL"/>
              <a:pPr>
                <a:defRPr/>
              </a:pPr>
              <a:t>13-11-2018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F570E-41F4-4B0B-9820-CDB096C405D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2749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6BCE9-610C-47FB-B285-DC803D546508}" type="datetimeFigureOut">
              <a:rPr lang="nl-NL"/>
              <a:pPr>
                <a:defRPr/>
              </a:pPr>
              <a:t>13-11-2018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BA0DF-09F4-459E-99CD-E2F64330919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897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C3DF-BF32-4837-9472-3B3B31ACD312}" type="datetimeFigureOut">
              <a:rPr lang="nl-NL"/>
              <a:pPr>
                <a:defRPr/>
              </a:pPr>
              <a:t>13-11-2018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E6EBA-A042-45D3-911E-1687D67F919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3748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26D-F81C-4C2B-BA1D-909589B71B7B}" type="datetimeFigureOut">
              <a:rPr lang="nl-NL"/>
              <a:pPr>
                <a:defRPr/>
              </a:pPr>
              <a:t>13-11-2018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1D59C-CAD1-4458-A697-51F5CADC44A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2040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597F-F481-4695-B399-7E6C7A7699FC}" type="datetimeFigureOut">
              <a:rPr lang="nl-NL"/>
              <a:pPr>
                <a:defRPr/>
              </a:pPr>
              <a:t>13-11-2018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05A62-C857-49AF-B4F7-1C4DF7031E0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8980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87215-53BC-4D08-84EA-40C943F25A6A}" type="datetimeFigureOut">
              <a:rPr lang="nl-NL"/>
              <a:pPr>
                <a:defRPr/>
              </a:pPr>
              <a:t>13-11-2018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3B8BF-41AD-4188-99DA-32261D34C18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6316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E5E3F-E847-42FC-8D90-6F66CAB3E632}" type="datetimeFigureOut">
              <a:rPr lang="nl-NL"/>
              <a:pPr>
                <a:defRPr/>
              </a:pPr>
              <a:t>13-11-2018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8A4AF-B5FF-4337-B6BE-E9F63F17752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7973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EF95EE-4F44-4A86-AFA3-F1F1D702EC30}" type="datetimeFigureOut">
              <a:rPr lang="nl-NL"/>
              <a:pPr>
                <a:defRPr/>
              </a:pPr>
              <a:t>13-11-2018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CAD7D3E-4550-4182-B8DA-32998FCEE3FE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tiff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tiff"/><Relationship Id="rId5" Type="http://schemas.openxmlformats.org/officeDocument/2006/relationships/image" Target="../media/image46.tiff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tiff"/><Relationship Id="rId4" Type="http://schemas.openxmlformats.org/officeDocument/2006/relationships/image" Target="../media/image66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tiff"/><Relationship Id="rId4" Type="http://schemas.openxmlformats.org/officeDocument/2006/relationships/image" Target="../media/image69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4" descr="LandschapHoogeloonsemidefinitief.JPG"/>
          <p:cNvPicPr>
            <a:picLocks noChangeAspect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Afbeelding 3" descr="VUlogo_NL_Blauw_HR_RGB_tcm9-20137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2838"/>
            <a:ext cx="223202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kstvak 5"/>
          <p:cNvSpPr txBox="1">
            <a:spLocks noChangeArrowheads="1"/>
          </p:cNvSpPr>
          <p:nvPr/>
        </p:nvSpPr>
        <p:spPr bwMode="auto">
          <a:xfrm>
            <a:off x="2232025" y="908720"/>
            <a:ext cx="4655809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NL" altLang="nl-NL" sz="2400" b="1" dirty="0"/>
              <a:t>HOOGELOON-KERKAKKERS</a:t>
            </a:r>
          </a:p>
          <a:p>
            <a:pPr algn="ctr" eaLnBrk="1" hangingPunct="1"/>
            <a:endParaRPr lang="nl-NL" altLang="nl-NL" sz="2000" b="1" dirty="0"/>
          </a:p>
          <a:p>
            <a:pPr algn="ctr" eaLnBrk="1" hangingPunct="1"/>
            <a:r>
              <a:rPr lang="nl-NL" altLang="nl-NL" sz="2000" b="1" dirty="0" smtClean="0"/>
              <a:t>een VILLA-NEDERZETTING</a:t>
            </a:r>
          </a:p>
          <a:p>
            <a:pPr algn="ctr" eaLnBrk="1" hangingPunct="1"/>
            <a:r>
              <a:rPr lang="nl-NL" altLang="nl-NL" sz="2000" b="1" dirty="0" smtClean="0"/>
              <a:t>in de BRABANTSE KEMPEN </a:t>
            </a:r>
            <a:endParaRPr lang="nl-NL" altLang="nl-NL" sz="2000" b="1" dirty="0"/>
          </a:p>
          <a:p>
            <a:pPr algn="ctr" eaLnBrk="1" hangingPunct="1"/>
            <a:endParaRPr lang="nl-NL" altLang="nl-NL" b="1" dirty="0"/>
          </a:p>
          <a:p>
            <a:pPr algn="ctr" eaLnBrk="1" hangingPunct="1"/>
            <a:endParaRPr lang="nl-NL" altLang="nl-NL" b="1" dirty="0"/>
          </a:p>
          <a:p>
            <a:pPr algn="ctr" eaLnBrk="1" hangingPunct="1"/>
            <a:r>
              <a:rPr lang="nl-NL" altLang="nl-NL" sz="1600" dirty="0" smtClean="0"/>
              <a:t>Archeologiedagen,  15 oktober 2016</a:t>
            </a:r>
            <a:endParaRPr lang="nl-NL" altLang="nl-NL" sz="1600" dirty="0"/>
          </a:p>
          <a:p>
            <a:pPr algn="ctr" eaLnBrk="1" hangingPunct="1"/>
            <a:endParaRPr lang="nl-NL" altLang="nl-NL" sz="1600" dirty="0"/>
          </a:p>
          <a:p>
            <a:pPr algn="ctr" eaLnBrk="1" hangingPunct="1"/>
            <a:endParaRPr lang="nl-NL" altLang="nl-NL" sz="1600" dirty="0"/>
          </a:p>
          <a:p>
            <a:pPr algn="ctr" eaLnBrk="1" hangingPunct="1"/>
            <a:r>
              <a:rPr lang="nl-NL" altLang="nl-NL" sz="1600" dirty="0"/>
              <a:t>dr. H.A. </a:t>
            </a:r>
            <a:r>
              <a:rPr lang="nl-NL" altLang="nl-NL" sz="1600" dirty="0" smtClean="0"/>
              <a:t>Hiddink</a:t>
            </a:r>
            <a:endParaRPr lang="nl-NL" altLang="nl-N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Afbeelding 3" descr="VUlogo_NL_Blauw_HR_RGB_tcm9-20137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2838"/>
            <a:ext cx="223202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Hoogeloon diploma voorzijde fot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48958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diplomaschem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6860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12"/>
          <p:cNvSpPr txBox="1">
            <a:spLocks noChangeArrowheads="1"/>
          </p:cNvSpPr>
          <p:nvPr/>
        </p:nvSpPr>
        <p:spPr bwMode="auto">
          <a:xfrm>
            <a:off x="158750" y="2800350"/>
            <a:ext cx="37930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dirty="0" smtClean="0"/>
              <a:t>Romeins burgerrecht door</a:t>
            </a:r>
          </a:p>
          <a:p>
            <a:pPr eaLnBrk="1" hangingPunct="1"/>
            <a:r>
              <a:rPr lang="nl-NL" altLang="nl-NL" dirty="0" smtClean="0"/>
              <a:t>dienst in het leger,</a:t>
            </a:r>
          </a:p>
          <a:p>
            <a:pPr eaLnBrk="1" hangingPunct="1"/>
            <a:r>
              <a:rPr lang="nl-NL" altLang="nl-NL" dirty="0" smtClean="0"/>
              <a:t>bewezen door fragmenten</a:t>
            </a:r>
          </a:p>
          <a:p>
            <a:pPr eaLnBrk="1" hangingPunct="1"/>
            <a:r>
              <a:rPr lang="nl-NL" altLang="nl-NL" dirty="0" smtClean="0"/>
              <a:t>diploma, bewijs van ‘eervol ontslag’</a:t>
            </a:r>
            <a:endParaRPr lang="nl-NL" altLang="nl-NL" dirty="0"/>
          </a:p>
        </p:txBody>
      </p:sp>
      <p:pic>
        <p:nvPicPr>
          <p:cNvPr id="7" name="Picture 5" descr="soldie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2025" y="4072260"/>
            <a:ext cx="1423907" cy="270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senator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4877" y="4172666"/>
            <a:ext cx="1176705" cy="260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Afbeelding 3" descr="VUlogo_NL_Blauw_HR_RGB_tcm9-20137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2838"/>
            <a:ext cx="223202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soldie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16632"/>
            <a:ext cx="3312368" cy="593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16632"/>
            <a:ext cx="3507173" cy="6511652"/>
          </a:xfrm>
          <a:prstGeom prst="rect">
            <a:avLst/>
          </a:prstGeom>
        </p:spPr>
      </p:pic>
      <p:cxnSp>
        <p:nvCxnSpPr>
          <p:cNvPr id="4" name="Rechte verbindingslijn 3"/>
          <p:cNvCxnSpPr/>
          <p:nvPr/>
        </p:nvCxnSpPr>
        <p:spPr>
          <a:xfrm flipH="1" flipV="1">
            <a:off x="4006664" y="3645024"/>
            <a:ext cx="1368152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2565428" y="6340753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randfragmenten van bronzen schildknop</a:t>
            </a:r>
            <a:endParaRPr lang="nl-N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Afbeelding 3" descr="VUlogo_NL_Blauw_HR_RGB_tcm9-20137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2838"/>
            <a:ext cx="223202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kstvak 6"/>
          <p:cNvSpPr txBox="1">
            <a:spLocks noChangeArrowheads="1"/>
          </p:cNvSpPr>
          <p:nvPr/>
        </p:nvSpPr>
        <p:spPr bwMode="auto">
          <a:xfrm>
            <a:off x="323528" y="250756"/>
            <a:ext cx="3211135" cy="120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nl-NL" altLang="nl-NL" dirty="0" smtClean="0"/>
              <a:t>185 na Chr.</a:t>
            </a:r>
          </a:p>
          <a:p>
            <a:pPr eaLnBrk="1" hangingPunct="1">
              <a:lnSpc>
                <a:spcPts val="3000"/>
              </a:lnSpc>
            </a:pPr>
            <a:r>
              <a:rPr lang="nl-NL" altLang="nl-NL" dirty="0" smtClean="0"/>
              <a:t>verbouw van de villa</a:t>
            </a:r>
          </a:p>
          <a:p>
            <a:pPr eaLnBrk="1" hangingPunct="1">
              <a:lnSpc>
                <a:spcPts val="3000"/>
              </a:lnSpc>
            </a:pPr>
            <a:r>
              <a:rPr lang="nl-NL" altLang="nl-NL" dirty="0" smtClean="0"/>
              <a:t>vier grote boerderijen rondom</a:t>
            </a:r>
            <a:endParaRPr lang="nl-NL" altLang="nl-NL" dirty="0"/>
          </a:p>
        </p:txBody>
      </p:sp>
      <p:pic>
        <p:nvPicPr>
          <p:cNvPr id="41988" name="Picture 5" descr="kerkakkers_230naCh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0" y="358775"/>
            <a:ext cx="4322763" cy="60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8" descr="kerkakkers_huis124iso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438" y="3788358"/>
            <a:ext cx="2757619" cy="201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hoogeloon fase 2 fron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13" y="2259751"/>
            <a:ext cx="4210496" cy="149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7" descr="schutkra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3644900"/>
            <a:ext cx="25654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Afbeelding 3" descr="VUlogo_NL_Blauw_HR_RGB_tcm9-20137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2838"/>
            <a:ext cx="223202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Afbeelding 4" descr="kerkakkersstr500_woonvertrek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692150"/>
            <a:ext cx="58769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Afbeelding 6" descr="badplattegrond.t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256698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4" descr="boscorea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3789363"/>
            <a:ext cx="3535363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 Box 9"/>
          <p:cNvSpPr txBox="1">
            <a:spLocks noChangeArrowheads="1"/>
          </p:cNvSpPr>
          <p:nvPr/>
        </p:nvSpPr>
        <p:spPr bwMode="auto">
          <a:xfrm>
            <a:off x="3184525" y="-7938"/>
            <a:ext cx="339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/>
              <a:t>badgedeelte / verwarmd vertrek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453" y="2236184"/>
            <a:ext cx="4551811" cy="356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Afbeelding 3" descr="VUlogo_NL_Blauw_HR_RGB_tcm9-20137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2838"/>
            <a:ext cx="223202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kstvak 5"/>
          <p:cNvSpPr txBox="1">
            <a:spLocks noChangeArrowheads="1"/>
          </p:cNvSpPr>
          <p:nvPr/>
        </p:nvSpPr>
        <p:spPr bwMode="auto">
          <a:xfrm>
            <a:off x="4395768" y="5249183"/>
            <a:ext cx="4737194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nl-NL" altLang="nl-NL" dirty="0" smtClean="0"/>
              <a:t>natuursteen muurwerk uit de Ardennen</a:t>
            </a:r>
          </a:p>
          <a:p>
            <a:pPr eaLnBrk="1" hangingPunct="1">
              <a:lnSpc>
                <a:spcPts val="3000"/>
              </a:lnSpc>
            </a:pPr>
            <a:r>
              <a:rPr lang="nl-NL" altLang="nl-NL" dirty="0" smtClean="0"/>
              <a:t>dakpan uit </a:t>
            </a:r>
            <a:r>
              <a:rPr lang="nl-NL" altLang="nl-NL" dirty="0" err="1" smtClean="0"/>
              <a:t>Maasdal</a:t>
            </a:r>
            <a:r>
              <a:rPr lang="nl-NL" altLang="nl-NL" dirty="0" smtClean="0"/>
              <a:t> of lokale productie</a:t>
            </a:r>
          </a:p>
          <a:p>
            <a:pPr eaLnBrk="1" hangingPunct="1">
              <a:lnSpc>
                <a:spcPts val="3000"/>
              </a:lnSpc>
            </a:pPr>
            <a:r>
              <a:rPr lang="nl-NL" altLang="nl-NL" dirty="0" smtClean="0"/>
              <a:t>pijlertjes van baksteen voor vloerverwarming</a:t>
            </a:r>
            <a:endParaRPr lang="en-US" alt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16632"/>
            <a:ext cx="3168352" cy="435822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1379" y="-534562"/>
            <a:ext cx="2263770" cy="325033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641"/>
            <a:ext cx="2337255" cy="289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65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Afbeelding 3" descr="VUlogo_NL_Blauw_HR_RGB_tcm9-20137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2838"/>
            <a:ext cx="223202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kleedkam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2395"/>
            <a:ext cx="3529012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8" descr="badruimte_080220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5202932" cy="362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kstvak 5"/>
          <p:cNvSpPr txBox="1">
            <a:spLocks noChangeArrowheads="1"/>
          </p:cNvSpPr>
          <p:nvPr/>
        </p:nvSpPr>
        <p:spPr bwMode="auto">
          <a:xfrm>
            <a:off x="251520" y="116632"/>
            <a:ext cx="20697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dirty="0" smtClean="0"/>
              <a:t>muurschilderingen</a:t>
            </a:r>
            <a:endParaRPr lang="en-US" alt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3356992"/>
            <a:ext cx="2955201" cy="350100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4400273"/>
            <a:ext cx="3596926" cy="169968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3" descr="VUlogo_NL_Blauw_HR_RGB_tcm9-20137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2838"/>
            <a:ext cx="223202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kstvak 5"/>
          <p:cNvSpPr txBox="1">
            <a:spLocks noChangeArrowheads="1"/>
          </p:cNvSpPr>
          <p:nvPr/>
        </p:nvSpPr>
        <p:spPr bwMode="auto">
          <a:xfrm>
            <a:off x="2987824" y="5226784"/>
            <a:ext cx="526297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nl-NL" altLang="nl-NL" dirty="0" smtClean="0"/>
              <a:t>luxe-</a:t>
            </a:r>
            <a:r>
              <a:rPr lang="nl-NL" altLang="nl-NL" dirty="0" err="1" smtClean="0"/>
              <a:t>levenstijl</a:t>
            </a:r>
            <a:r>
              <a:rPr lang="nl-NL" altLang="nl-NL" dirty="0" smtClean="0"/>
              <a:t>:	grote kisten met kostbaarheden</a:t>
            </a:r>
          </a:p>
          <a:p>
            <a:pPr eaLnBrk="1" hangingPunct="1">
              <a:lnSpc>
                <a:spcPts val="3000"/>
              </a:lnSpc>
            </a:pPr>
            <a:r>
              <a:rPr lang="nl-NL" altLang="nl-NL" dirty="0" smtClean="0"/>
              <a:t>		wijn uit Zuid-Frankrijk</a:t>
            </a:r>
          </a:p>
          <a:p>
            <a:pPr eaLnBrk="1" hangingPunct="1">
              <a:lnSpc>
                <a:spcPts val="3000"/>
              </a:lnSpc>
            </a:pPr>
            <a:r>
              <a:rPr lang="nl-NL" altLang="nl-NL" dirty="0" smtClean="0"/>
              <a:t>		oesters van Noordzeekust</a:t>
            </a:r>
          </a:p>
          <a:p>
            <a:pPr eaLnBrk="1" hangingPunct="1">
              <a:lnSpc>
                <a:spcPts val="3000"/>
              </a:lnSpc>
            </a:pPr>
            <a:r>
              <a:rPr lang="nl-NL" altLang="nl-NL" dirty="0" smtClean="0"/>
              <a:t>		oudste knoflook van Nederland</a:t>
            </a:r>
            <a:endParaRPr lang="en-US" alt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2935917" cy="451152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976" y="44625"/>
            <a:ext cx="4788024" cy="2880320"/>
          </a:xfrm>
          <a:prstGeom prst="rect">
            <a:avLst/>
          </a:prstGeom>
        </p:spPr>
      </p:pic>
      <p:pic>
        <p:nvPicPr>
          <p:cNvPr id="6" name="Picture 11" descr="kerkakkers_fig30-0040_knofloo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068960"/>
            <a:ext cx="2433335" cy="182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oester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040395"/>
            <a:ext cx="2232025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487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Afbeelding 3" descr="VUlogo_NL_Blauw_HR_RGB_tcm9-20137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2838"/>
            <a:ext cx="223202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kstvak 6"/>
          <p:cNvSpPr txBox="1">
            <a:spLocks noChangeArrowheads="1"/>
          </p:cNvSpPr>
          <p:nvPr/>
        </p:nvSpPr>
        <p:spPr bwMode="auto">
          <a:xfrm>
            <a:off x="179388" y="5013325"/>
            <a:ext cx="22479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nl-NL" altLang="nl-NL" sz="1600"/>
              <a:t>Hoogeloon-Kerkakkers</a:t>
            </a:r>
          </a:p>
          <a:p>
            <a:pPr eaLnBrk="1" hangingPunct="1">
              <a:lnSpc>
                <a:spcPct val="150000"/>
              </a:lnSpc>
            </a:pPr>
            <a:r>
              <a:rPr lang="nl-NL" altLang="nl-NL"/>
              <a:t>ca. 250 na Chr.</a:t>
            </a:r>
          </a:p>
        </p:txBody>
      </p:sp>
      <p:pic>
        <p:nvPicPr>
          <p:cNvPr id="43012" name="Picture 5" descr="kerkakkers_250naCh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0" y="358775"/>
            <a:ext cx="4322763" cy="60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8" descr="kerkakkers_huis104iso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288766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5" descr="VU4428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2852738"/>
            <a:ext cx="3097213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Afbeelding 3" descr="VUlogo_NL_Blauw_HR_RGB_tcm9-20137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2838"/>
            <a:ext cx="223202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kaboutersberg_fig09-10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6758070" cy="395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oogeloon-Kaboutersberg Klaksteen fragment Voorzijd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4214935"/>
            <a:ext cx="3276079" cy="231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aboutersberg_reconmonument.tif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6" y="1583581"/>
            <a:ext cx="288032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Afbeelding 3" descr="VUlogo_NL_Blauw_HR_RGB_tcm9-20137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2838"/>
            <a:ext cx="223202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kaboutersberg_structuur10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324326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kaboutersberg_aw10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557338"/>
            <a:ext cx="3559175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VU4658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103563"/>
            <a:ext cx="4016375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195763" y="39053"/>
            <a:ext cx="2890535" cy="120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nl-NL" altLang="nl-NL" dirty="0" smtClean="0"/>
              <a:t>twee </a:t>
            </a:r>
            <a:r>
              <a:rPr lang="nl-NL" altLang="nl-NL" dirty="0"/>
              <a:t>crematiegraven,</a:t>
            </a:r>
          </a:p>
          <a:p>
            <a:pPr eaLnBrk="1" hangingPunct="1">
              <a:lnSpc>
                <a:spcPts val="3000"/>
              </a:lnSpc>
            </a:pPr>
            <a:r>
              <a:rPr lang="nl-NL" altLang="nl-NL" dirty="0"/>
              <a:t>met zeldzame voorwerpen</a:t>
            </a:r>
          </a:p>
          <a:p>
            <a:pPr eaLnBrk="1" hangingPunct="1">
              <a:lnSpc>
                <a:spcPts val="3000"/>
              </a:lnSpc>
            </a:pPr>
            <a:r>
              <a:rPr lang="nl-NL" altLang="nl-NL" dirty="0"/>
              <a:t>3de </a:t>
            </a:r>
            <a:r>
              <a:rPr lang="nl-NL" altLang="nl-NL" dirty="0" smtClean="0"/>
              <a:t>eeuw na Chr.</a:t>
            </a:r>
            <a:endParaRPr lang="nl-NL" altLang="nl-NL" dirty="0"/>
          </a:p>
        </p:txBody>
      </p:sp>
      <p:sp>
        <p:nvSpPr>
          <p:cNvPr id="7" name="Oval 6"/>
          <p:cNvSpPr/>
          <p:nvPr/>
        </p:nvSpPr>
        <p:spPr>
          <a:xfrm>
            <a:off x="7524750" y="1557338"/>
            <a:ext cx="719138" cy="9350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8" name="Oval 7"/>
          <p:cNvSpPr/>
          <p:nvPr/>
        </p:nvSpPr>
        <p:spPr>
          <a:xfrm>
            <a:off x="6875463" y="3573463"/>
            <a:ext cx="1081087" cy="719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" name="Oval 8"/>
          <p:cNvSpPr/>
          <p:nvPr/>
        </p:nvSpPr>
        <p:spPr>
          <a:xfrm>
            <a:off x="5003800" y="4508500"/>
            <a:ext cx="1152525" cy="201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3" descr="VUlogo_NL_Blauw_HR_RGB_tcm9-20137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2838"/>
            <a:ext cx="223202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kstvak 5"/>
          <p:cNvSpPr txBox="1">
            <a:spLocks noChangeArrowheads="1"/>
          </p:cNvSpPr>
          <p:nvPr/>
        </p:nvSpPr>
        <p:spPr bwMode="auto">
          <a:xfrm>
            <a:off x="179512" y="260648"/>
            <a:ext cx="7635424" cy="120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nl-NL" altLang="nl-NL" dirty="0" smtClean="0"/>
              <a:t>Hoogeloon-Kerkakkers is een heel bijzondere archeologische vindplaats</a:t>
            </a:r>
          </a:p>
          <a:p>
            <a:pPr eaLnBrk="1" hangingPunct="1">
              <a:lnSpc>
                <a:spcPts val="3000"/>
              </a:lnSpc>
            </a:pPr>
            <a:r>
              <a:rPr lang="nl-NL" altLang="nl-NL" dirty="0" smtClean="0"/>
              <a:t>- enige ‘bewezen’ villa van het Brabantse zandgebied</a:t>
            </a:r>
            <a:endParaRPr lang="nl-NL" altLang="nl-NL" dirty="0"/>
          </a:p>
          <a:p>
            <a:pPr eaLnBrk="1" hangingPunct="1">
              <a:lnSpc>
                <a:spcPts val="3000"/>
              </a:lnSpc>
              <a:buFontTx/>
              <a:buChar char="-"/>
            </a:pPr>
            <a:r>
              <a:rPr lang="nl-NL" altLang="nl-NL" dirty="0"/>
              <a:t> </a:t>
            </a:r>
            <a:r>
              <a:rPr lang="nl-NL" altLang="nl-NL" dirty="0" smtClean="0"/>
              <a:t>één van de drie compleet opgegraven villa-nederzettingen in Nederland</a:t>
            </a:r>
            <a:endParaRPr lang="en-US" altLang="nl-NL" dirty="0"/>
          </a:p>
        </p:txBody>
      </p:sp>
      <p:pic>
        <p:nvPicPr>
          <p:cNvPr id="6" name="Picture 5" descr="mdsplusvilla_april20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484784"/>
            <a:ext cx="5400600" cy="530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4"/>
          <p:cNvSpPr/>
          <p:nvPr/>
        </p:nvSpPr>
        <p:spPr>
          <a:xfrm rot="19585972">
            <a:off x="5600066" y="3587480"/>
            <a:ext cx="368029" cy="1831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" name="Ovaal 1"/>
          <p:cNvSpPr/>
          <p:nvPr/>
        </p:nvSpPr>
        <p:spPr>
          <a:xfrm>
            <a:off x="5148064" y="3347423"/>
            <a:ext cx="216024" cy="1958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4" descr="kerkakkers_fig1040b_VU33228.t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449" y="1772816"/>
            <a:ext cx="2520082" cy="385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 descr="hoogeloonschematisch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5384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Afbeelding 3" descr="VUlogo_NL_Blauw_HR_RGB_tcm9-20137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2838"/>
            <a:ext cx="223202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908175" y="1628775"/>
            <a:ext cx="2087563" cy="15843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10" descr="klbe_profiel+palensimpelkopie.t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8" y="3357563"/>
            <a:ext cx="7415212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klbe3_henk_foto037 cop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1052513"/>
            <a:ext cx="338455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5"/>
          <p:cNvSpPr txBox="1">
            <a:spLocks noChangeArrowheads="1"/>
          </p:cNvSpPr>
          <p:nvPr/>
        </p:nvSpPr>
        <p:spPr bwMode="auto">
          <a:xfrm>
            <a:off x="3276600" y="188913"/>
            <a:ext cx="4621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dirty="0"/>
              <a:t>brug-dam over de Kleine Beerze</a:t>
            </a:r>
          </a:p>
          <a:p>
            <a:pPr eaLnBrk="1" hangingPunct="1"/>
            <a:r>
              <a:rPr lang="nl-NL" altLang="nl-NL" dirty="0"/>
              <a:t>(ná 25 voor Chr.) 54/55 na Chr., 64 na Chr.</a:t>
            </a:r>
          </a:p>
        </p:txBody>
      </p:sp>
      <p:pic>
        <p:nvPicPr>
          <p:cNvPr id="16392" name="Picture 6" descr="klbe3_henk_foto09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4581525"/>
            <a:ext cx="25193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Afbeelding 3" descr="VUlogo_NL_Blauw_HR_RGB_tcm9-20137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2838"/>
            <a:ext cx="223202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644008" y="2276872"/>
            <a:ext cx="6264696" cy="266429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48150"/>
            <a:ext cx="4248472" cy="279117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2910574"/>
            <a:ext cx="4752528" cy="328226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07504" y="476672"/>
            <a:ext cx="2732543" cy="1587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nl-NL" dirty="0" smtClean="0"/>
              <a:t>oversteek Kleine Beerze</a:t>
            </a:r>
          </a:p>
          <a:p>
            <a:pPr>
              <a:lnSpc>
                <a:spcPts val="3000"/>
              </a:lnSpc>
            </a:pPr>
            <a:r>
              <a:rPr lang="nl-NL" dirty="0" smtClean="0"/>
              <a:t>al gebruikt in Bronstijd; </a:t>
            </a:r>
          </a:p>
          <a:p>
            <a:pPr>
              <a:lnSpc>
                <a:spcPts val="3000"/>
              </a:lnSpc>
            </a:pPr>
            <a:r>
              <a:rPr lang="nl-NL" dirty="0" smtClean="0"/>
              <a:t>route tussen </a:t>
            </a:r>
            <a:r>
              <a:rPr lang="nl-NL" dirty="0" err="1" smtClean="0"/>
              <a:t>Toterfout</a:t>
            </a:r>
            <a:r>
              <a:rPr lang="nl-NL" dirty="0" smtClean="0"/>
              <a:t> en</a:t>
            </a:r>
          </a:p>
          <a:p>
            <a:pPr>
              <a:lnSpc>
                <a:spcPts val="3000"/>
              </a:lnSpc>
            </a:pPr>
            <a:r>
              <a:rPr lang="nl-NL" dirty="0" smtClean="0"/>
              <a:t>Zwartenberg?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3" descr="VUlogo_NL_Blauw_HR_RGB_tcm9-20137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2838"/>
            <a:ext cx="223202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kstvak 5"/>
          <p:cNvSpPr txBox="1">
            <a:spLocks noChangeArrowheads="1"/>
          </p:cNvSpPr>
          <p:nvPr/>
        </p:nvSpPr>
        <p:spPr bwMode="auto">
          <a:xfrm>
            <a:off x="3491880" y="5591391"/>
            <a:ext cx="35125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nl-NL" altLang="nl-NL" dirty="0" smtClean="0"/>
              <a:t>voor wie verder wil lezen</a:t>
            </a:r>
          </a:p>
          <a:p>
            <a:pPr marL="285750" indent="-285750" eaLnBrk="1" hangingPunct="1">
              <a:lnSpc>
                <a:spcPts val="3000"/>
              </a:lnSpc>
              <a:buFontTx/>
              <a:buChar char="-"/>
            </a:pPr>
            <a:r>
              <a:rPr lang="nl-NL" altLang="nl-NL" dirty="0" smtClean="0"/>
              <a:t>wetenschappelijke publicaties</a:t>
            </a:r>
          </a:p>
          <a:p>
            <a:pPr marL="285750" indent="-285750" eaLnBrk="1" hangingPunct="1">
              <a:lnSpc>
                <a:spcPts val="3000"/>
              </a:lnSpc>
              <a:buFontTx/>
              <a:buChar char="-"/>
            </a:pPr>
            <a:r>
              <a:rPr lang="nl-NL" altLang="nl-NL" dirty="0" smtClean="0"/>
              <a:t>publieksboekje</a:t>
            </a:r>
            <a:endParaRPr lang="en-US" alt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62" y="764704"/>
            <a:ext cx="2067430" cy="292494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628800"/>
            <a:ext cx="2053294" cy="29249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88640"/>
            <a:ext cx="4192094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47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023225"/>
            <a:ext cx="4572368" cy="3169613"/>
          </a:xfrm>
          <a:prstGeom prst="rect">
            <a:avLst/>
          </a:prstGeom>
        </p:spPr>
      </p:pic>
      <p:pic>
        <p:nvPicPr>
          <p:cNvPr id="48130" name="Afbeelding 3" descr="VUlogo_NL_Blauw_HR_RGB_tcm9-20137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2838"/>
            <a:ext cx="223202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9" descr="Hoogeloon 2010 00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654910" cy="374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10"/>
          <p:cNvSpPr txBox="1">
            <a:spLocks noChangeArrowheads="1"/>
          </p:cNvSpPr>
          <p:nvPr/>
        </p:nvSpPr>
        <p:spPr bwMode="auto">
          <a:xfrm>
            <a:off x="4067944" y="6296819"/>
            <a:ext cx="1116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400" b="1" dirty="0"/>
              <a:t>EINDE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Afbeelding 3" descr="VUlogo_NL_Blauw_HR_RGB_tcm9-20137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2838"/>
            <a:ext cx="223202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kstvak 6"/>
          <p:cNvSpPr txBox="1">
            <a:spLocks noChangeArrowheads="1"/>
          </p:cNvSpPr>
          <p:nvPr/>
        </p:nvSpPr>
        <p:spPr bwMode="auto">
          <a:xfrm>
            <a:off x="611560" y="836712"/>
            <a:ext cx="273671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nl-NL" altLang="nl-NL" dirty="0" smtClean="0"/>
              <a:t>stichting 10/20 </a:t>
            </a:r>
            <a:r>
              <a:rPr lang="nl-NL" altLang="nl-NL" dirty="0"/>
              <a:t>na Chr</a:t>
            </a:r>
            <a:r>
              <a:rPr lang="nl-NL" altLang="nl-NL" dirty="0" smtClean="0"/>
              <a:t>.</a:t>
            </a:r>
          </a:p>
          <a:p>
            <a:pPr eaLnBrk="1" hangingPunct="1">
              <a:lnSpc>
                <a:spcPts val="3000"/>
              </a:lnSpc>
            </a:pPr>
            <a:r>
              <a:rPr lang="nl-NL" altLang="nl-NL" dirty="0" smtClean="0"/>
              <a:t>vier gewone boerderijen</a:t>
            </a:r>
            <a:endParaRPr lang="nl-NL" altLang="nl-NL" dirty="0"/>
          </a:p>
        </p:txBody>
      </p:sp>
      <p:pic>
        <p:nvPicPr>
          <p:cNvPr id="25604" name="Picture 6" descr="kerkakkers_020naCh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0" y="358775"/>
            <a:ext cx="4322763" cy="60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kerkakkers_huis121iso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3902521" cy="292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kerkakkers_huis121is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188913"/>
            <a:ext cx="35560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Afbeelding 3" descr="VUlogo_NL_Blauw_HR_RGB_tcm9-20137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2838"/>
            <a:ext cx="223202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kerkakkers_huis124iso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5213" y="2808288"/>
            <a:ext cx="5538787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0" y="0"/>
            <a:ext cx="37020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/>
              <a:t>ieder huis was een boerderij,</a:t>
            </a:r>
          </a:p>
          <a:p>
            <a:pPr eaLnBrk="1" hangingPunct="1"/>
            <a:r>
              <a:rPr lang="nl-NL" altLang="nl-NL"/>
              <a:t>voorbeelden: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- huis 121 (1ste eeuw) 17.5 m lang</a:t>
            </a:r>
          </a:p>
          <a:p>
            <a:pPr eaLnBrk="1" hangingPunct="1"/>
            <a:r>
              <a:rPr lang="nl-NL" altLang="nl-NL"/>
              <a:t>- huis 124 (3de eeuw)  30 m lang</a:t>
            </a:r>
          </a:p>
        </p:txBody>
      </p:sp>
      <p:pic>
        <p:nvPicPr>
          <p:cNvPr id="21510" name="Picture 10" descr="kerkakkers_plattegr121+12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409575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3" descr="VUlogo_NL_Blauw_HR_RGB_tcm9-20137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2838"/>
            <a:ext cx="223202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kstvak 5"/>
          <p:cNvSpPr txBox="1">
            <a:spLocks noChangeArrowheads="1"/>
          </p:cNvSpPr>
          <p:nvPr/>
        </p:nvSpPr>
        <p:spPr bwMode="auto">
          <a:xfrm>
            <a:off x="4486773" y="5680956"/>
            <a:ext cx="204414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nl-NL" altLang="nl-NL" dirty="0" smtClean="0"/>
              <a:t>ijzeren werktuigen</a:t>
            </a:r>
          </a:p>
          <a:p>
            <a:pPr eaLnBrk="1" hangingPunct="1">
              <a:lnSpc>
                <a:spcPts val="3000"/>
              </a:lnSpc>
            </a:pPr>
            <a:r>
              <a:rPr lang="nl-NL" altLang="nl-NL" dirty="0" smtClean="0"/>
              <a:t>maalsteen</a:t>
            </a:r>
            <a:endParaRPr lang="en-US" alt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388289" y="2936239"/>
            <a:ext cx="5423191" cy="208823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05" y="56734"/>
            <a:ext cx="4452468" cy="329041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528850" y="1803987"/>
            <a:ext cx="5084802" cy="212224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733" y="2865107"/>
            <a:ext cx="2834552" cy="329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Afbeelding 3" descr="VUlogo_NL_Blauw_HR_RGB_tcm9-20137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2838"/>
            <a:ext cx="223202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kstvak 6"/>
          <p:cNvSpPr txBox="1">
            <a:spLocks noChangeArrowheads="1"/>
          </p:cNvSpPr>
          <p:nvPr/>
        </p:nvSpPr>
        <p:spPr bwMode="auto">
          <a:xfrm>
            <a:off x="251520" y="260648"/>
            <a:ext cx="32112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nl-NL" altLang="nl-NL" dirty="0" smtClean="0"/>
              <a:t>100 </a:t>
            </a:r>
            <a:r>
              <a:rPr lang="nl-NL" altLang="nl-NL" dirty="0"/>
              <a:t>na Chr</a:t>
            </a:r>
            <a:r>
              <a:rPr lang="nl-NL" altLang="nl-NL" dirty="0" smtClean="0"/>
              <a:t>. eerste kleine villa</a:t>
            </a:r>
          </a:p>
          <a:p>
            <a:pPr eaLnBrk="1" hangingPunct="1">
              <a:lnSpc>
                <a:spcPct val="150000"/>
              </a:lnSpc>
            </a:pPr>
            <a:r>
              <a:rPr lang="nl-NL" altLang="nl-NL" dirty="0" smtClean="0"/>
              <a:t>125 na Chr. grote, echte villa</a:t>
            </a:r>
          </a:p>
          <a:p>
            <a:pPr eaLnBrk="1" hangingPunct="1">
              <a:lnSpc>
                <a:spcPct val="150000"/>
              </a:lnSpc>
            </a:pPr>
            <a:endParaRPr lang="nl-NL" altLang="nl-NL" dirty="0"/>
          </a:p>
        </p:txBody>
      </p:sp>
      <p:pic>
        <p:nvPicPr>
          <p:cNvPr id="26628" name="Picture 5" descr="kerkakkers_160naCh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0" y="358775"/>
            <a:ext cx="4322763" cy="60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hoogeloon fase 0  fron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266715"/>
            <a:ext cx="29527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5" descr="hoogeloon fase 1  fron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4100885"/>
            <a:ext cx="42957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Afbeelding 3" descr="VUlogo_NL_Blauw_HR_RGB_tcm9-20137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2838"/>
            <a:ext cx="223202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 descr="ijzeroventje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4250" y="3429000"/>
            <a:ext cx="29749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 descr="kerkakkers999-359b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1268413"/>
            <a:ext cx="294005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 descr="kerkakkers207-19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3716338"/>
            <a:ext cx="2576512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 descr="DSCN103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363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5436096" y="235927"/>
            <a:ext cx="3082895" cy="81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nl-NL" altLang="nl-NL" dirty="0" smtClean="0"/>
              <a:t>waar is de villa van betaald?</a:t>
            </a:r>
          </a:p>
          <a:p>
            <a:pPr eaLnBrk="1" hangingPunct="1">
              <a:lnSpc>
                <a:spcPts val="3000"/>
              </a:lnSpc>
            </a:pPr>
            <a:r>
              <a:rPr lang="nl-NL" altLang="nl-NL" dirty="0" smtClean="0"/>
              <a:t>ijzerproductie?</a:t>
            </a:r>
            <a:endParaRPr lang="nl-NL" altLang="nl-NL" dirty="0"/>
          </a:p>
        </p:txBody>
      </p:sp>
      <p:sp>
        <p:nvSpPr>
          <p:cNvPr id="28680" name="Oval 10"/>
          <p:cNvSpPr>
            <a:spLocks noChangeArrowheads="1"/>
          </p:cNvSpPr>
          <p:nvPr/>
        </p:nvSpPr>
        <p:spPr bwMode="auto">
          <a:xfrm>
            <a:off x="7451725" y="1125538"/>
            <a:ext cx="431800" cy="431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nl-N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Afbeelding 3" descr="VUlogo_NL_Blauw_HR_RGB_tcm9-20137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2838"/>
            <a:ext cx="223202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 descr="mdsplusvilla_april20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836613"/>
            <a:ext cx="49657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20176436">
            <a:off x="5816600" y="2771775"/>
            <a:ext cx="347663" cy="17303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135049" y="188640"/>
            <a:ext cx="3659976" cy="158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nl-NL" altLang="nl-NL" dirty="0"/>
              <a:t>geen grootschalige </a:t>
            </a:r>
            <a:r>
              <a:rPr lang="nl-NL" altLang="nl-NL" dirty="0" smtClean="0"/>
              <a:t>graanverbouw</a:t>
            </a:r>
          </a:p>
          <a:p>
            <a:pPr eaLnBrk="1" hangingPunct="1">
              <a:lnSpc>
                <a:spcPts val="3000"/>
              </a:lnSpc>
            </a:pPr>
            <a:r>
              <a:rPr lang="nl-NL" altLang="nl-NL" dirty="0" smtClean="0"/>
              <a:t>zoals in het lössgebied</a:t>
            </a:r>
            <a:endParaRPr lang="nl-NL" altLang="nl-NL" dirty="0"/>
          </a:p>
          <a:p>
            <a:pPr eaLnBrk="1" hangingPunct="1">
              <a:lnSpc>
                <a:spcPts val="3000"/>
              </a:lnSpc>
            </a:pPr>
            <a:r>
              <a:rPr lang="nl-NL" altLang="nl-NL" dirty="0" smtClean="0"/>
              <a:t>zandgrond daarvoor niet geschikt</a:t>
            </a:r>
          </a:p>
          <a:p>
            <a:pPr eaLnBrk="1" hangingPunct="1">
              <a:lnSpc>
                <a:spcPts val="3000"/>
              </a:lnSpc>
            </a:pPr>
            <a:r>
              <a:rPr lang="nl-NL" altLang="nl-NL" dirty="0" smtClean="0"/>
              <a:t>wel voor fokken vee</a:t>
            </a:r>
            <a:endParaRPr lang="nl-NL" altLang="nl-NL" dirty="0"/>
          </a:p>
        </p:txBody>
      </p:sp>
      <p:pic>
        <p:nvPicPr>
          <p:cNvPr id="29703" name="Picture 9" descr="voerendaaltenhov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55" y="1881088"/>
            <a:ext cx="3778250" cy="194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/>
          <p:cNvSpPr/>
          <p:nvPr/>
        </p:nvSpPr>
        <p:spPr>
          <a:xfrm>
            <a:off x="5436096" y="2492896"/>
            <a:ext cx="144016" cy="3598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10" descr="koeien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354182" y="3998601"/>
            <a:ext cx="3221709" cy="210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Afbeelding 3" descr="VUlogo_NL_Blauw_HR_RGB_tcm9-20137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2838"/>
            <a:ext cx="223202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8" descr="kerkakkers_fig12-00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511550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 descr="Hoogeloon 2010 01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2997200"/>
            <a:ext cx="5614987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9" descr="kerkakkers_fig12-0060_Zierikze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kstvak 5"/>
          <p:cNvSpPr txBox="1">
            <a:spLocks noChangeArrowheads="1"/>
          </p:cNvSpPr>
          <p:nvPr/>
        </p:nvSpPr>
        <p:spPr bwMode="auto">
          <a:xfrm>
            <a:off x="98431" y="4162118"/>
            <a:ext cx="3005951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altLang="nl-NL" dirty="0" err="1" smtClean="0"/>
              <a:t>drenkbak</a:t>
            </a:r>
            <a:r>
              <a:rPr lang="en-US" altLang="nl-NL" dirty="0" smtClean="0"/>
              <a:t> door</a:t>
            </a:r>
          </a:p>
          <a:p>
            <a:pPr eaLnBrk="1" hangingPunct="1">
              <a:lnSpc>
                <a:spcPts val="3000"/>
              </a:lnSpc>
            </a:pPr>
            <a:r>
              <a:rPr lang="en-US" altLang="nl-NL" dirty="0" err="1" smtClean="0"/>
              <a:t>beschoeien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ven</a:t>
            </a:r>
            <a:endParaRPr lang="en-US" altLang="nl-NL" dirty="0" smtClean="0"/>
          </a:p>
          <a:p>
            <a:pPr eaLnBrk="1" hangingPunct="1">
              <a:lnSpc>
                <a:spcPts val="3000"/>
              </a:lnSpc>
            </a:pPr>
            <a:r>
              <a:rPr lang="en-US" altLang="nl-NL" dirty="0" smtClean="0"/>
              <a:t>met </a:t>
            </a:r>
            <a:r>
              <a:rPr lang="en-US" altLang="nl-NL" dirty="0" err="1" smtClean="0"/>
              <a:t>eiken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palen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planken</a:t>
            </a:r>
            <a:endParaRPr lang="en-US" altLang="nl-NL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6&quot;&gt;&lt;property id=&quot;20148&quot; value=&quot;5&quot;/&gt;&lt;property id=&quot;20300&quot; value=&quot;Slide 2&quot;/&gt;&lt;property id=&quot;20307&quot; value=&quot;302&quot;/&gt;&lt;/object&gt;&lt;object type=&quot;3&quot; unique_id=&quot;10015&quot;&gt;&lt;property id=&quot;20148&quot; value=&quot;5&quot;/&gt;&lt;property id=&quot;20300&quot; value=&quot;Slide 19&quot;/&gt;&lt;property id=&quot;20307&quot; value=&quot;308&quot;/&gt;&lt;/object&gt;&lt;object type=&quot;3&quot; unique_id=&quot;10016&quot;&gt;&lt;property id=&quot;20148&quot; value=&quot;5&quot;/&gt;&lt;property id=&quot;20300&quot; value=&quot;Slide 18&quot;/&gt;&lt;property id=&quot;20307&quot; value=&quot;310&quot;/&gt;&lt;/object&gt;&lt;object type=&quot;3&quot; unique_id=&quot;10017&quot;&gt;&lt;property id=&quot;20148&quot; value=&quot;5&quot;/&gt;&lt;property id=&quot;20300&quot; value=&quot;Slide 20&quot;/&gt;&lt;property id=&quot;20307&quot; value=&quot;311&quot;/&gt;&lt;/object&gt;&lt;object type=&quot;3&quot; unique_id=&quot;10018&quot;&gt;&lt;property id=&quot;20148&quot; value=&quot;5&quot;/&gt;&lt;property id=&quot;20300&quot; value=&quot;Slide 21&quot;/&gt;&lt;property id=&quot;20307&quot; value=&quot;307&quot;/&gt;&lt;/object&gt;&lt;object type=&quot;3&quot; unique_id=&quot;10056&quot;&gt;&lt;property id=&quot;20148&quot; value=&quot;5&quot;/&gt;&lt;property id=&quot;20300&quot; value=&quot;Slide 26&quot;/&gt;&lt;property id=&quot;20307&quot; value=&quot;273&quot;/&gt;&lt;/object&gt;&lt;object type=&quot;3&quot; unique_id=&quot;10059&quot;&gt;&lt;property id=&quot;20148&quot; value=&quot;5&quot;/&gt;&lt;property id=&quot;20300&quot; value=&quot;Slide 27&quot;/&gt;&lt;property id=&quot;20307&quot; value=&quot;272&quot;/&gt;&lt;/object&gt;&lt;object type=&quot;3&quot; unique_id=&quot;10060&quot;&gt;&lt;property id=&quot;20148&quot; value=&quot;5&quot;/&gt;&lt;property id=&quot;20300&quot; value=&quot;Slide 28&quot;/&gt;&lt;property id=&quot;20307&quot; value=&quot;266&quot;/&gt;&lt;/object&gt;&lt;object type=&quot;3&quot; unique_id=&quot;10061&quot;&gt;&lt;property id=&quot;20148&quot; value=&quot;5&quot;/&gt;&lt;property id=&quot;20300&quot; value=&quot;Slide 29&quot;/&gt;&lt;property id=&quot;20307&quot; value=&quot;267&quot;/&gt;&lt;/object&gt;&lt;object type=&quot;3&quot; unique_id=&quot;10062&quot;&gt;&lt;property id=&quot;20148&quot; value=&quot;5&quot;/&gt;&lt;property id=&quot;20300&quot; value=&quot;Slide 30&quot;/&gt;&lt;property id=&quot;20307&quot; value=&quot;271&quot;/&gt;&lt;/object&gt;&lt;object type=&quot;3&quot; unique_id=&quot;11244&quot;&gt;&lt;property id=&quot;20148&quot; value=&quot;5&quot;/&gt;&lt;property id=&quot;20300&quot; value=&quot;Slide 24&quot;/&gt;&lt;property id=&quot;20307&quot; value=&quot;323&quot;/&gt;&lt;/object&gt;&lt;object type=&quot;3&quot; unique_id=&quot;11245&quot;&gt;&lt;property id=&quot;20148&quot; value=&quot;5&quot;/&gt;&lt;property id=&quot;20300&quot; value=&quot;Slide 4&quot;/&gt;&lt;property id=&quot;20307&quot; value=&quot;325&quot;/&gt;&lt;/object&gt;&lt;object type=&quot;3&quot; unique_id=&quot;11246&quot;&gt;&lt;property id=&quot;20148&quot; value=&quot;5&quot;/&gt;&lt;property id=&quot;20300&quot; value=&quot;Slide 11&quot;/&gt;&lt;property id=&quot;20307&quot; value=&quot;326&quot;/&gt;&lt;/object&gt;&lt;object type=&quot;3&quot; unique_id=&quot;11247&quot;&gt;&lt;property id=&quot;20148&quot; value=&quot;5&quot;/&gt;&lt;property id=&quot;20300&quot; value=&quot;Slide 3&quot;/&gt;&lt;property id=&quot;20307&quot; value=&quot;327&quot;/&gt;&lt;/object&gt;&lt;object type=&quot;3&quot; unique_id=&quot;11450&quot;&gt;&lt;property id=&quot;20148&quot; value=&quot;5&quot;/&gt;&lt;property id=&quot;20300&quot; value=&quot;Slide 6&quot;/&gt;&lt;property id=&quot;20307&quot; value=&quot;328&quot;/&gt;&lt;/object&gt;&lt;object type=&quot;3&quot; unique_id=&quot;12268&quot;&gt;&lt;property id=&quot;20148&quot; value=&quot;5&quot;/&gt;&lt;property id=&quot;20300&quot; value=&quot;Slide 7&quot;/&gt;&lt;property id=&quot;20307&quot; value=&quot;331&quot;/&gt;&lt;/object&gt;&lt;object type=&quot;3&quot; unique_id=&quot;12269&quot;&gt;&lt;property id=&quot;20148&quot; value=&quot;5&quot;/&gt;&lt;property id=&quot;20300&quot; value=&quot;Slide 8&quot;/&gt;&lt;property id=&quot;20307&quot; value=&quot;332&quot;/&gt;&lt;/object&gt;&lt;object type=&quot;3&quot; unique_id=&quot;12271&quot;&gt;&lt;property id=&quot;20148&quot; value=&quot;5&quot;/&gt;&lt;property id=&quot;20300&quot; value=&quot;Slide 9&quot;/&gt;&lt;property id=&quot;20307&quot; value=&quot;334&quot;/&gt;&lt;/object&gt;&lt;object type=&quot;3&quot; unique_id=&quot;12273&quot;&gt;&lt;property id=&quot;20148&quot; value=&quot;5&quot;/&gt;&lt;property id=&quot;20300&quot; value=&quot;Slide 10&quot;/&gt;&lt;property id=&quot;20307&quot; value=&quot;336&quot;/&gt;&lt;/object&gt;&lt;object type=&quot;3&quot; unique_id=&quot;12276&quot;&gt;&lt;property id=&quot;20148&quot; value=&quot;5&quot;/&gt;&lt;property id=&quot;20300&quot; value=&quot;Slide 25&quot;/&gt;&lt;property id=&quot;20307&quot; value=&quot;330&quot;/&gt;&lt;/object&gt;&lt;object type=&quot;3&quot; unique_id=&quot;13306&quot;&gt;&lt;property id=&quot;20148&quot; value=&quot;5&quot;/&gt;&lt;property id=&quot;20300&quot; value=&quot;Slide 13&quot;/&gt;&lt;property id=&quot;20307&quot; value=&quot;342&quot;/&gt;&lt;/object&gt;&lt;object type=&quot;3&quot; unique_id=&quot;13307&quot;&gt;&lt;property id=&quot;20148&quot; value=&quot;5&quot;/&gt;&lt;property id=&quot;20300&quot; value=&quot;Slide 15&quot;/&gt;&lt;property id=&quot;20307&quot; value=&quot;343&quot;/&gt;&lt;/object&gt;&lt;object type=&quot;3&quot; unique_id=&quot;13310&quot;&gt;&lt;property id=&quot;20148&quot; value=&quot;5&quot;/&gt;&lt;property id=&quot;20300&quot; value=&quot;Slide 12&quot;/&gt;&lt;property id=&quot;20307&quot; value=&quot;340&quot;/&gt;&lt;/object&gt;&lt;object type=&quot;3&quot; unique_id=&quot;13311&quot;&gt;&lt;property id=&quot;20148&quot; value=&quot;5&quot;/&gt;&lt;property id=&quot;20300&quot; value=&quot;Slide 17&quot;/&gt;&lt;property id=&quot;20307&quot; value=&quot;345&quot;/&gt;&lt;/object&gt;&lt;object type=&quot;3&quot; unique_id=&quot;13314&quot;&gt;&lt;property id=&quot;20148&quot; value=&quot;5&quot;/&gt;&lt;property id=&quot;20300&quot; value=&quot;Slide 23&quot;/&gt;&lt;property id=&quot;20307&quot; value=&quot;348&quot;/&gt;&lt;/object&gt;&lt;object type=&quot;3&quot; unique_id=&quot;13577&quot;&gt;&lt;property id=&quot;20148&quot; value=&quot;5&quot;/&gt;&lt;property id=&quot;20300&quot; value=&quot;Slide 5&quot;/&gt;&lt;property id=&quot;20307&quot; value=&quot;350&quot;/&gt;&lt;/object&gt;&lt;object type=&quot;3&quot; unique_id=&quot;13578&quot;&gt;&lt;property id=&quot;20148&quot; value=&quot;5&quot;/&gt;&lt;property id=&quot;20300&quot; value=&quot;Slide 14&quot;/&gt;&lt;property id=&quot;20307&quot; value=&quot;351&quot;/&gt;&lt;/object&gt;&lt;object type=&quot;3&quot; unique_id=&quot;13579&quot;&gt;&lt;property id=&quot;20148&quot; value=&quot;5&quot;/&gt;&lt;property id=&quot;20300&quot; value=&quot;Slide 16&quot;/&gt;&lt;property id=&quot;20307&quot; value=&quot;352&quot;/&gt;&lt;/object&gt;&lt;object type=&quot;3&quot; unique_id=&quot;13580&quot;&gt;&lt;property id=&quot;20148&quot; value=&quot;5&quot;/&gt;&lt;property id=&quot;20300&quot; value=&quot;Slide 22&quot;/&gt;&lt;property id=&quot;20307&quot; value=&quot;35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249</Words>
  <Application>Microsoft Office PowerPoint</Application>
  <PresentationFormat>Diavoorstelling (4:3)</PresentationFormat>
  <Paragraphs>65</Paragraphs>
  <Slides>23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VU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admin</dc:creator>
  <cp:lastModifiedBy>J&amp;J</cp:lastModifiedBy>
  <cp:revision>163</cp:revision>
  <dcterms:created xsi:type="dcterms:W3CDTF">2012-12-03T19:51:35Z</dcterms:created>
  <dcterms:modified xsi:type="dcterms:W3CDTF">2018-11-13T11:11:01Z</dcterms:modified>
</cp:coreProperties>
</file>