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6"/>
  </p:notesMasterIdLst>
  <p:sldIdLst>
    <p:sldId id="256" r:id="rId3"/>
    <p:sldId id="257" r:id="rId4"/>
    <p:sldId id="258" r:id="rId5"/>
    <p:sldId id="278" r:id="rId6"/>
    <p:sldId id="279" r:id="rId7"/>
    <p:sldId id="280" r:id="rId8"/>
    <p:sldId id="277" r:id="rId9"/>
    <p:sldId id="260" r:id="rId10"/>
    <p:sldId id="261" r:id="rId11"/>
    <p:sldId id="262" r:id="rId12"/>
    <p:sldId id="263" r:id="rId13"/>
    <p:sldId id="264" r:id="rId14"/>
    <p:sldId id="271" r:id="rId15"/>
    <p:sldId id="265" r:id="rId16"/>
    <p:sldId id="266" r:id="rId17"/>
    <p:sldId id="282" r:id="rId18"/>
    <p:sldId id="267" r:id="rId19"/>
    <p:sldId id="275" r:id="rId20"/>
    <p:sldId id="272" r:id="rId21"/>
    <p:sldId id="273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8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300" r:id="rId38"/>
    <p:sldId id="297" r:id="rId39"/>
    <p:sldId id="299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9" r:id="rId48"/>
    <p:sldId id="308" r:id="rId49"/>
    <p:sldId id="310" r:id="rId50"/>
    <p:sldId id="316" r:id="rId51"/>
    <p:sldId id="311" r:id="rId52"/>
    <p:sldId id="312" r:id="rId53"/>
    <p:sldId id="313" r:id="rId54"/>
    <p:sldId id="314" r:id="rId5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FB24F-2558-4F7C-B98D-4DDDA75E2BA9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3EDCE-BEA0-4048-88A0-7276165126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7469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3EDCE-BEA0-4048-88A0-72761651269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256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7DBDC-590D-49C8-A1E2-891B0B07FD03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02197"/>
      </p:ext>
    </p:extLst>
  </p:cSld>
  <p:clrMapOvr>
    <a:masterClrMapping/>
  </p:clrMapOvr>
  <p:transition advTm="11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F2231-595B-4436-9213-E584571C74F1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12725"/>
      </p:ext>
    </p:extLst>
  </p:cSld>
  <p:clrMapOvr>
    <a:masterClrMapping/>
  </p:clrMapOvr>
  <p:transition advTm="11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3A215-992F-4F8B-B33E-733168E1BE22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20836"/>
      </p:ext>
    </p:extLst>
  </p:cSld>
  <p:clrMapOvr>
    <a:masterClrMapping/>
  </p:clrMapOvr>
  <p:transition advTm="11000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98CC-EED5-4D87-8162-33D202481113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BD32-97DA-45CE-8048-9FF160E16E7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98CC-EED5-4D87-8162-33D202481113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BD32-97DA-45CE-8048-9FF160E16E7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98CC-EED5-4D87-8162-33D202481113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BD32-97DA-45CE-8048-9FF160E16E7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98CC-EED5-4D87-8162-33D202481113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BD32-97DA-45CE-8048-9FF160E16E7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98CC-EED5-4D87-8162-33D202481113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BD32-97DA-45CE-8048-9FF160E16E7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98CC-EED5-4D87-8162-33D202481113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BD32-97DA-45CE-8048-9FF160E16E7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98CC-EED5-4D87-8162-33D202481113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BD32-97DA-45CE-8048-9FF160E16E7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98CC-EED5-4D87-8162-33D202481113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F8BD32-97DA-45CE-8048-9FF160E16E7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56EBF-C081-4122-B4F8-4F2C15AD6A79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97541"/>
      </p:ext>
    </p:extLst>
  </p:cSld>
  <p:clrMapOvr>
    <a:masterClrMapping/>
  </p:clrMapOvr>
  <p:transition advTm="11000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98CC-EED5-4D87-8162-33D202481113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BD32-97DA-45CE-8048-9FF160E16E7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98CC-EED5-4D87-8162-33D202481113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BD32-97DA-45CE-8048-9FF160E16E7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98CC-EED5-4D87-8162-33D202481113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BD32-97DA-45CE-8048-9FF160E16E7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1DA01-BC23-4569-BA89-17F8EF1AA636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563"/>
      </p:ext>
    </p:extLst>
  </p:cSld>
  <p:clrMapOvr>
    <a:masterClrMapping/>
  </p:clrMapOvr>
  <p:transition advTm="11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98500-4C75-4C87-B6AB-32620DB25A7A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74497"/>
      </p:ext>
    </p:extLst>
  </p:cSld>
  <p:clrMapOvr>
    <a:masterClrMapping/>
  </p:clrMapOvr>
  <p:transition advTm="11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87943-C2A5-43CE-B354-684E91FA64E6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97968"/>
      </p:ext>
    </p:extLst>
  </p:cSld>
  <p:clrMapOvr>
    <a:masterClrMapping/>
  </p:clrMapOvr>
  <p:transition advTm="11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FE8BF-5330-4DDA-9436-454FA20AB550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79199"/>
      </p:ext>
    </p:extLst>
  </p:cSld>
  <p:clrMapOvr>
    <a:masterClrMapping/>
  </p:clrMapOvr>
  <p:transition advTm="11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69373-95D7-405F-8302-C137F4CF444F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68702"/>
      </p:ext>
    </p:extLst>
  </p:cSld>
  <p:clrMapOvr>
    <a:masterClrMapping/>
  </p:clrMapOvr>
  <p:transition advTm="11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31222-A2C3-4B28-893D-F325643156A0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268577"/>
      </p:ext>
    </p:extLst>
  </p:cSld>
  <p:clrMapOvr>
    <a:masterClrMapping/>
  </p:clrMapOvr>
  <p:transition advTm="11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DB01E-EB24-49E7-87DA-885F928CFA82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92286"/>
      </p:ext>
    </p:extLst>
  </p:cSld>
  <p:clrMapOvr>
    <a:masterClrMapping/>
  </p:clrMapOvr>
  <p:transition advTm="11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2F61FF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FFA8BE-198A-4497-B760-977AC11F8DAD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1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11000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5D398CC-EED5-4D87-8162-33D202481113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BF8BD32-97DA-45CE-8048-9FF160E16E73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Oorlogs</a:t>
            </a:r>
            <a:r>
              <a:rPr lang="nl-NL" dirty="0" smtClean="0"/>
              <a:t> Herinneringen Hoogeloon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Na 75 jaar.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4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3"/>
    </mc:Choice>
    <mc:Fallback xmlns="">
      <p:transition spd="slow" advTm="605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68360" y="5805264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rgbClr val="FFFFFF"/>
                </a:solidFill>
              </a:rPr>
              <a:t>Toelichtingsbord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wagenbroeken</a:t>
            </a:r>
            <a:r>
              <a:rPr lang="en-US" altLang="nl-NL" sz="2400" dirty="0" smtClean="0">
                <a:solidFill>
                  <a:srgbClr val="FFFFFF"/>
                </a:solidFill>
              </a:rPr>
              <a:t>.</a:t>
            </a:r>
            <a:endParaRPr lang="en-US" altLang="nl-NL" sz="2400" dirty="0">
              <a:solidFill>
                <a:srgbClr val="FFFFFF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05231"/>
            <a:ext cx="1170939" cy="12550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46504"/>
            <a:ext cx="4943856" cy="33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8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22">
        <p:fade/>
      </p:transition>
    </mc:Choice>
    <mc:Fallback xmlns="">
      <p:transition spd="med" advTm="70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415480" y="5805264"/>
            <a:ext cx="6477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rgbClr val="FFFFFF"/>
                </a:solidFill>
              </a:rPr>
              <a:t>Toelichting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zuil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Wagenbroeken</a:t>
            </a:r>
            <a:r>
              <a:rPr lang="en-US" altLang="nl-NL" sz="2400" dirty="0" smtClean="0">
                <a:solidFill>
                  <a:srgbClr val="FFFFFF"/>
                </a:solidFill>
              </a:rPr>
              <a:t>.</a:t>
            </a:r>
            <a:br>
              <a:rPr lang="en-US" altLang="nl-NL" sz="2400" dirty="0" smtClean="0">
                <a:solidFill>
                  <a:srgbClr val="FFFFFF"/>
                </a:solidFill>
              </a:rPr>
            </a:br>
            <a:r>
              <a:rPr lang="en-US" altLang="nl-NL" sz="2400" dirty="0" smtClean="0">
                <a:solidFill>
                  <a:srgbClr val="FFFFFF"/>
                </a:solidFill>
              </a:rPr>
              <a:t>Met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foto’s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uit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 smtClean="0">
                <a:solidFill>
                  <a:srgbClr val="FFFFFF"/>
                </a:solidFill>
              </a:rPr>
              <a:t>.</a:t>
            </a:r>
            <a:endParaRPr lang="en-US" altLang="nl-NL" sz="2400" dirty="0" smtClean="0">
              <a:solidFill>
                <a:srgbClr val="FFFFFF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05231"/>
            <a:ext cx="1170939" cy="125503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70305"/>
            <a:ext cx="5559552" cy="39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3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676">
        <p:fade/>
      </p:transition>
    </mc:Choice>
    <mc:Fallback xmlns="">
      <p:transition spd="med" advTm="66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68360" y="5805264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rgbClr val="FFFFFF"/>
                </a:solidFill>
              </a:rPr>
              <a:t>Herinneringskei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Heieind</a:t>
            </a:r>
            <a:endParaRPr lang="en-US" altLang="nl-NL" sz="2400" dirty="0">
              <a:solidFill>
                <a:srgbClr val="FFFFFF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05231"/>
            <a:ext cx="1170939" cy="12550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024128"/>
            <a:ext cx="4712208" cy="48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0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90">
        <p:fade/>
      </p:transition>
    </mc:Choice>
    <mc:Fallback xmlns="">
      <p:transition spd="med" advTm="62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68360" y="5805264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Met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audiozuil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smtClean="0">
                <a:solidFill>
                  <a:srgbClr val="FFFFFF"/>
                </a:solidFill>
              </a:rPr>
              <a:t>2019</a:t>
            </a:r>
            <a:endParaRPr lang="en-US" altLang="nl-NL" sz="2400" dirty="0">
              <a:solidFill>
                <a:srgbClr val="FFFFFF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05231"/>
            <a:ext cx="1170939" cy="12550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076" y="952032"/>
            <a:ext cx="6253959" cy="469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3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118">
        <p:fade/>
      </p:transition>
    </mc:Choice>
    <mc:Fallback xmlns="">
      <p:transition spd="med" advTm="71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68360" y="5805264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Liberation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toelichting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Heieind</a:t>
            </a:r>
            <a:endParaRPr lang="en-US" altLang="nl-NL" sz="2400" dirty="0">
              <a:solidFill>
                <a:srgbClr val="FFFFFF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05231"/>
            <a:ext cx="1170939" cy="125503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360" y="1224902"/>
            <a:ext cx="5832648" cy="438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6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71">
        <p:fade/>
      </p:transition>
    </mc:Choice>
    <mc:Fallback xmlns="">
      <p:transition spd="med" advTm="67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68360" y="5805264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rgbClr val="FFFFFF"/>
                </a:solidFill>
              </a:rPr>
              <a:t>Toelichtingsbord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>
                <a:solidFill>
                  <a:srgbClr val="FFFFFF"/>
                </a:solidFill>
              </a:rPr>
              <a:t>H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eieind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endParaRPr lang="en-US" altLang="nl-NL" sz="2400" dirty="0">
              <a:solidFill>
                <a:srgbClr val="FFFFFF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05231"/>
            <a:ext cx="1170939" cy="12550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96752"/>
            <a:ext cx="5663184" cy="424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3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683">
        <p:fade/>
      </p:transition>
    </mc:Choice>
    <mc:Fallback xmlns="">
      <p:transition spd="med" advTm="66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68360" y="5805264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Bunker </a:t>
            </a:r>
            <a:r>
              <a:rPr lang="en-US" altLang="nl-NL" sz="2400" dirty="0" smtClean="0">
                <a:solidFill>
                  <a:srgbClr val="FFFFFF"/>
                </a:solidFill>
              </a:rPr>
              <a:t>Ir</a:t>
            </a:r>
            <a:r>
              <a:rPr lang="en-US" altLang="nl-NL" sz="2400" dirty="0" smtClean="0">
                <a:solidFill>
                  <a:srgbClr val="FFFFFF"/>
                </a:solidFill>
              </a:rPr>
              <a:t>.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Metropweg</a:t>
            </a:r>
            <a:endParaRPr lang="en-US" altLang="nl-NL" sz="2400" dirty="0">
              <a:solidFill>
                <a:srgbClr val="FFFFFF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05231"/>
            <a:ext cx="1170939" cy="12550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764" y="1261872"/>
            <a:ext cx="6193536" cy="43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9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939">
        <p:fade/>
      </p:transition>
    </mc:Choice>
    <mc:Fallback xmlns="">
      <p:transition spd="med" advTm="59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68360" y="5805264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rgbClr val="FFFFFF"/>
                </a:solidFill>
              </a:rPr>
              <a:t>Situatie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observatiebunker</a:t>
            </a:r>
            <a:r>
              <a:rPr lang="en-US" altLang="nl-NL" sz="2400" dirty="0" smtClean="0">
                <a:solidFill>
                  <a:srgbClr val="FFFFFF"/>
                </a:solidFill>
              </a:rPr>
              <a:t> -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schijnboten</a:t>
            </a:r>
            <a:endParaRPr lang="en-US" altLang="nl-NL" sz="2400" dirty="0">
              <a:solidFill>
                <a:srgbClr val="FFFFFF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05231"/>
            <a:ext cx="1170939" cy="12550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78524"/>
            <a:ext cx="5330928" cy="4188984"/>
          </a:xfrm>
          <a:prstGeom prst="rect">
            <a:avLst/>
          </a:prstGeom>
        </p:spPr>
      </p:pic>
      <p:sp>
        <p:nvSpPr>
          <p:cNvPr id="5" name="Lijntoelichting 1 4"/>
          <p:cNvSpPr/>
          <p:nvPr/>
        </p:nvSpPr>
        <p:spPr>
          <a:xfrm>
            <a:off x="5138808" y="2852936"/>
            <a:ext cx="936104" cy="576064"/>
          </a:xfrm>
          <a:prstGeom prst="borderCallout1">
            <a:avLst>
              <a:gd name="adj1" fmla="val 18750"/>
              <a:gd name="adj2" fmla="val -8333"/>
              <a:gd name="adj3" fmla="val 186906"/>
              <a:gd name="adj4" fmla="val -14930"/>
            </a:avLst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Bunker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1" name="Lijntoelichting 1 10"/>
          <p:cNvSpPr/>
          <p:nvPr/>
        </p:nvSpPr>
        <p:spPr>
          <a:xfrm>
            <a:off x="6444208" y="788294"/>
            <a:ext cx="1366639" cy="354334"/>
          </a:xfrm>
          <a:prstGeom prst="borderCallout1">
            <a:avLst>
              <a:gd name="adj1" fmla="val 18750"/>
              <a:gd name="adj2" fmla="val -8333"/>
              <a:gd name="adj3" fmla="val 327551"/>
              <a:gd name="adj4" fmla="val -54363"/>
            </a:avLst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Schijn-boten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0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939">
        <p:fade/>
      </p:transition>
    </mc:Choice>
    <mc:Fallback xmlns="">
      <p:transition spd="med" advTm="59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68360" y="5805263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rgbClr val="FFFFFF"/>
                </a:solidFill>
              </a:rPr>
              <a:t>Infomatiebord</a:t>
            </a:r>
            <a:r>
              <a:rPr lang="en-US" altLang="nl-NL" sz="2400" dirty="0" smtClean="0">
                <a:solidFill>
                  <a:srgbClr val="FFFFFF"/>
                </a:solidFill>
              </a:rPr>
              <a:t> Bunker</a:t>
            </a:r>
            <a:endParaRPr lang="en-US" altLang="nl-NL" sz="2400" dirty="0">
              <a:solidFill>
                <a:srgbClr val="FFFFFF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05231"/>
            <a:ext cx="1170939" cy="12550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1052736"/>
            <a:ext cx="61912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5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742">
        <p:fade/>
      </p:transition>
    </mc:Choice>
    <mc:Fallback xmlns="">
      <p:transition spd="med" advTm="77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68360" y="5805264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rgbClr val="FFFFFF"/>
                </a:solidFill>
              </a:rPr>
              <a:t>Informatiebord</a:t>
            </a:r>
            <a:r>
              <a:rPr lang="en-US" altLang="nl-NL" sz="2400" dirty="0" smtClean="0">
                <a:solidFill>
                  <a:srgbClr val="FFFFFF"/>
                </a:solidFill>
              </a:rPr>
              <a:t> Bunker</a:t>
            </a:r>
            <a:endParaRPr lang="en-US" altLang="nl-NL" sz="2400" dirty="0">
              <a:solidFill>
                <a:srgbClr val="FFFFFF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705231"/>
            <a:ext cx="1170939" cy="12550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480" y="906693"/>
            <a:ext cx="7040880" cy="489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132">
        <p:fade/>
      </p:transition>
    </mc:Choice>
    <mc:Fallback xmlns="">
      <p:transition spd="med" advTm="71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39752" y="1916832"/>
            <a:ext cx="64770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4000" dirty="0" err="1" smtClean="0">
                <a:solidFill>
                  <a:srgbClr val="FFFFFF"/>
                </a:solidFill>
              </a:rPr>
              <a:t>Naar</a:t>
            </a:r>
            <a:r>
              <a:rPr lang="en-US" altLang="nl-NL" sz="4000" dirty="0" smtClean="0">
                <a:solidFill>
                  <a:srgbClr val="FFFFFF"/>
                </a:solidFill>
              </a:rPr>
              <a:t> </a:t>
            </a:r>
            <a:r>
              <a:rPr lang="en-US" altLang="nl-NL" sz="4000" dirty="0" err="1">
                <a:solidFill>
                  <a:srgbClr val="FFFFFF"/>
                </a:solidFill>
              </a:rPr>
              <a:t>aanleiding</a:t>
            </a:r>
            <a:r>
              <a:rPr lang="en-US" altLang="nl-NL" sz="4000" dirty="0">
                <a:solidFill>
                  <a:srgbClr val="FFFFFF"/>
                </a:solidFill>
              </a:rPr>
              <a:t> van </a:t>
            </a:r>
            <a:r>
              <a:rPr lang="en-US" altLang="nl-NL" sz="4000" dirty="0" smtClean="0">
                <a:solidFill>
                  <a:srgbClr val="FFFFFF"/>
                </a:solidFill>
              </a:rPr>
              <a:t>75 </a:t>
            </a:r>
            <a:r>
              <a:rPr lang="en-US" altLang="nl-NL" sz="40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4000" dirty="0" smtClean="0">
                <a:solidFill>
                  <a:srgbClr val="FFFFFF"/>
                </a:solidFill>
              </a:rPr>
              <a:t> </a:t>
            </a:r>
            <a:r>
              <a:rPr lang="en-US" altLang="nl-NL" sz="40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4000" dirty="0" smtClean="0">
                <a:solidFill>
                  <a:srgbClr val="FFFFFF"/>
                </a:solidFill>
              </a:rPr>
              <a:t> </a:t>
            </a:r>
            <a:r>
              <a:rPr lang="en-US" altLang="nl-NL" sz="4000" dirty="0" err="1" smtClean="0">
                <a:solidFill>
                  <a:srgbClr val="FFFFFF"/>
                </a:solidFill>
              </a:rPr>
              <a:t>een</a:t>
            </a:r>
            <a:r>
              <a:rPr lang="en-US" altLang="nl-NL" sz="4000" dirty="0" smtClean="0">
                <a:solidFill>
                  <a:srgbClr val="FFFFFF"/>
                </a:solidFill>
              </a:rPr>
              <a:t> </a:t>
            </a:r>
            <a:r>
              <a:rPr lang="en-US" altLang="nl-NL" sz="4000" dirty="0" err="1" smtClean="0">
                <a:solidFill>
                  <a:srgbClr val="FFFFFF"/>
                </a:solidFill>
              </a:rPr>
              <a:t>overzicht</a:t>
            </a:r>
            <a:r>
              <a:rPr lang="en-US" altLang="nl-NL" sz="4000" dirty="0" smtClean="0">
                <a:solidFill>
                  <a:srgbClr val="FFFFFF"/>
                </a:solidFill>
              </a:rPr>
              <a:t> van </a:t>
            </a:r>
            <a:r>
              <a:rPr lang="en-US" altLang="nl-NL" sz="4000" dirty="0" err="1" smtClean="0">
                <a:solidFill>
                  <a:srgbClr val="FFFFFF"/>
                </a:solidFill>
              </a:rPr>
              <a:t>herinneringen</a:t>
            </a:r>
            <a:r>
              <a:rPr lang="en-US" altLang="nl-NL" sz="4000" dirty="0" smtClean="0">
                <a:solidFill>
                  <a:srgbClr val="FFFFFF"/>
                </a:solidFill>
              </a:rPr>
              <a:t> </a:t>
            </a:r>
            <a:r>
              <a:rPr lang="en-US" altLang="nl-NL" sz="4000" dirty="0" err="1" smtClean="0">
                <a:solidFill>
                  <a:srgbClr val="FFFFFF"/>
                </a:solidFill>
              </a:rPr>
              <a:t>hieraan</a:t>
            </a:r>
            <a:r>
              <a:rPr lang="en-US" altLang="nl-NL" sz="4000" dirty="0" smtClean="0">
                <a:solidFill>
                  <a:srgbClr val="FFFFFF"/>
                </a:solidFill>
              </a:rPr>
              <a:t> in het </a:t>
            </a:r>
            <a:r>
              <a:rPr lang="en-US" altLang="nl-NL" sz="4000" dirty="0" err="1" smtClean="0">
                <a:solidFill>
                  <a:srgbClr val="FFFFFF"/>
                </a:solidFill>
              </a:rPr>
              <a:t>Hoogeloonse</a:t>
            </a:r>
            <a:r>
              <a:rPr lang="en-US" altLang="nl-NL" sz="4000" dirty="0" smtClean="0">
                <a:solidFill>
                  <a:srgbClr val="FFFFFF"/>
                </a:solidFill>
              </a:rPr>
              <a:t>.</a:t>
            </a:r>
            <a:endParaRPr lang="en-US" altLang="nl-NL" sz="40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nl-NL" sz="2400" dirty="0">
              <a:solidFill>
                <a:srgbClr val="FFFFFF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05231"/>
            <a:ext cx="1170939" cy="125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2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601">
        <p:fade/>
      </p:transition>
    </mc:Choice>
    <mc:Fallback xmlns="">
      <p:transition spd="med" advTm="56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68360" y="5805264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rgbClr val="FFFFFF"/>
                </a:solidFill>
              </a:rPr>
              <a:t>Satelietfoto</a:t>
            </a:r>
            <a:r>
              <a:rPr lang="en-US" altLang="nl-NL" sz="2400" dirty="0" smtClean="0">
                <a:solidFill>
                  <a:srgbClr val="FFFFFF"/>
                </a:solidFill>
              </a:rPr>
              <a:t> van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Schijn</a:t>
            </a:r>
            <a:r>
              <a:rPr lang="en-US" altLang="nl-NL" sz="2400" dirty="0" smtClean="0">
                <a:solidFill>
                  <a:srgbClr val="FFFFFF"/>
                </a:solidFill>
              </a:rPr>
              <a:t> – </a:t>
            </a:r>
            <a:r>
              <a:rPr lang="en-US" altLang="nl-NL" sz="2400" dirty="0" err="1">
                <a:solidFill>
                  <a:srgbClr val="FFFFFF"/>
                </a:solidFill>
              </a:rPr>
              <a:t>B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oten</a:t>
            </a:r>
            <a:endParaRPr lang="en-US" altLang="nl-NL" sz="2400" dirty="0" smtClean="0">
              <a:solidFill>
                <a:srgbClr val="FFFFFF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705231"/>
            <a:ext cx="1170939" cy="12550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1700808"/>
            <a:ext cx="5976663" cy="3831484"/>
          </a:xfrm>
          <a:prstGeom prst="rect">
            <a:avLst/>
          </a:prstGeom>
        </p:spPr>
      </p:pic>
      <p:sp>
        <p:nvSpPr>
          <p:cNvPr id="3" name="Lijntoelichting 2 2"/>
          <p:cNvSpPr/>
          <p:nvPr/>
        </p:nvSpPr>
        <p:spPr>
          <a:xfrm>
            <a:off x="3491881" y="1124745"/>
            <a:ext cx="936104" cy="360040"/>
          </a:xfrm>
          <a:prstGeom prst="borderCallout2">
            <a:avLst>
              <a:gd name="adj1" fmla="val 82243"/>
              <a:gd name="adj2" fmla="val 99524"/>
              <a:gd name="adj3" fmla="val 82243"/>
              <a:gd name="adj4" fmla="val 132908"/>
              <a:gd name="adj5" fmla="val 694518"/>
              <a:gd name="adj6" fmla="val 141573"/>
            </a:avLst>
          </a:prstGeom>
          <a:solidFill>
            <a:schemeClr val="accent3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Boot-1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0" name="Lijntoelichting 2 9"/>
          <p:cNvSpPr/>
          <p:nvPr/>
        </p:nvSpPr>
        <p:spPr>
          <a:xfrm>
            <a:off x="6804248" y="1152931"/>
            <a:ext cx="936104" cy="36004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25204"/>
              <a:gd name="adj6" fmla="val -164699"/>
            </a:avLst>
          </a:prstGeom>
          <a:solidFill>
            <a:schemeClr val="accent3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Boot-2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1" name="Lijntoelichting 2 10"/>
          <p:cNvSpPr/>
          <p:nvPr/>
        </p:nvSpPr>
        <p:spPr>
          <a:xfrm>
            <a:off x="7887739" y="3068960"/>
            <a:ext cx="936104" cy="36004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324"/>
              <a:gd name="adj6" fmla="val -185049"/>
            </a:avLst>
          </a:prstGeom>
          <a:solidFill>
            <a:schemeClr val="accent3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Boot-3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5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4">
        <p:fade/>
      </p:transition>
    </mc:Choice>
    <mc:Fallback xmlns="">
      <p:transition spd="med" advTm="4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68360" y="5805264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Boot-2 met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bommen</a:t>
            </a:r>
            <a:endParaRPr lang="en-US" altLang="nl-NL" sz="2400" dirty="0" smtClean="0">
              <a:solidFill>
                <a:srgbClr val="FFFFFF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705231"/>
            <a:ext cx="1170939" cy="12550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32748"/>
            <a:ext cx="5632704" cy="421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0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4">
        <p:fade/>
      </p:transition>
    </mc:Choice>
    <mc:Fallback xmlns="">
      <p:transition spd="med" advTm="4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68360" y="5805264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rgbClr val="FFFFFF"/>
                </a:solidFill>
              </a:rPr>
              <a:t>Infobord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bij</a:t>
            </a:r>
            <a:r>
              <a:rPr lang="en-US" altLang="nl-NL" sz="2400" dirty="0" smtClean="0">
                <a:solidFill>
                  <a:srgbClr val="FFFFFF"/>
                </a:solidFill>
              </a:rPr>
              <a:t> boot-2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705231"/>
            <a:ext cx="1170939" cy="12550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604" y="1447800"/>
            <a:ext cx="527913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4">
        <p:fade/>
      </p:transition>
    </mc:Choice>
    <mc:Fallback xmlns="">
      <p:transition spd="med" advTm="4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68360" y="5805264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rgbClr val="FFFFFF"/>
                </a:solidFill>
              </a:rPr>
              <a:t>Tekst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infobord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bij</a:t>
            </a:r>
            <a:r>
              <a:rPr lang="en-US" altLang="nl-NL" sz="2400" dirty="0" smtClean="0">
                <a:solidFill>
                  <a:srgbClr val="FFFFFF"/>
                </a:solidFill>
              </a:rPr>
              <a:t> boot-2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705231"/>
            <a:ext cx="1170939" cy="12550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24744"/>
            <a:ext cx="5577840" cy="455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2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4">
        <p:fade/>
      </p:transition>
    </mc:Choice>
    <mc:Fallback xmlns="">
      <p:transition spd="med" advTm="4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195736" y="5157192"/>
            <a:ext cx="6477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Thomas Rudolf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Brahec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uit</a:t>
            </a:r>
            <a:r>
              <a:rPr lang="en-US" altLang="nl-NL" sz="2400" dirty="0" smtClean="0">
                <a:solidFill>
                  <a:srgbClr val="FFFFFF"/>
                </a:solidFill>
              </a:rPr>
              <a:t> Santa Rosa. </a:t>
            </a:r>
            <a:r>
              <a:rPr lang="en-US" altLang="nl-NL" sz="2400" dirty="0" smtClean="0">
                <a:solidFill>
                  <a:srgbClr val="FFFFFF"/>
                </a:solidFill>
              </a:rPr>
              <a:t/>
            </a:r>
            <a:br>
              <a:rPr lang="en-US" altLang="nl-NL" sz="2400" dirty="0" smtClean="0">
                <a:solidFill>
                  <a:srgbClr val="FFFFFF"/>
                </a:solidFill>
              </a:rPr>
            </a:br>
            <a:r>
              <a:rPr lang="en-US" altLang="nl-NL" sz="2400" dirty="0" err="1" smtClean="0">
                <a:solidFill>
                  <a:srgbClr val="FFFFFF"/>
                </a:solidFill>
              </a:rPr>
              <a:t>Hij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kwam</a:t>
            </a:r>
            <a:r>
              <a:rPr lang="en-US" altLang="nl-NL" sz="2400" dirty="0" smtClean="0">
                <a:solidFill>
                  <a:srgbClr val="FFFFFF"/>
                </a:solidFill>
              </a:rPr>
              <a:t> met de glider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neer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achter</a:t>
            </a:r>
            <a:r>
              <a:rPr lang="en-US" altLang="nl-NL" sz="2400" dirty="0" smtClean="0">
                <a:solidFill>
                  <a:srgbClr val="FFFFFF"/>
                </a:solidFill>
              </a:rPr>
              <a:t> Piet van beers op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Heuvel</a:t>
            </a:r>
            <a:r>
              <a:rPr lang="en-US" altLang="nl-NL" sz="2400" dirty="0" smtClean="0">
                <a:solidFill>
                  <a:srgbClr val="FFFFFF"/>
                </a:solidFill>
              </a:rPr>
              <a:t>.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Hij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vervoerde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oa</a:t>
            </a:r>
            <a:r>
              <a:rPr lang="en-US" altLang="nl-NL" sz="2400" dirty="0" smtClean="0">
                <a:solidFill>
                  <a:srgbClr val="FFFFFF"/>
                </a:solidFill>
              </a:rPr>
              <a:t>. de carrier</a:t>
            </a:r>
            <a:br>
              <a:rPr lang="en-US" altLang="nl-NL" sz="2400" dirty="0" smtClean="0">
                <a:solidFill>
                  <a:srgbClr val="FFFFFF"/>
                </a:solidFill>
              </a:rPr>
            </a:br>
            <a:r>
              <a:rPr lang="en-US" altLang="nl-NL" sz="2400" dirty="0" smtClean="0">
                <a:solidFill>
                  <a:srgbClr val="FFFFFF"/>
                </a:solidFill>
              </a:rPr>
              <a:t>21-9-1944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705231"/>
            <a:ext cx="1170939" cy="12550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980727"/>
            <a:ext cx="2733104" cy="40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8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4">
        <p:fade/>
      </p:transition>
    </mc:Choice>
    <mc:Fallback xmlns="">
      <p:transition spd="med" advTm="4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50823" y="5085184"/>
            <a:ext cx="6477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Op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deze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foto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ontbreekt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Tinckcom</a:t>
            </a:r>
            <a:r>
              <a:rPr lang="en-US" altLang="nl-NL" sz="2400" dirty="0" smtClean="0">
                <a:solidFill>
                  <a:srgbClr val="FFFFFF"/>
                </a:solidFill>
              </a:rPr>
              <a:t> maar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staat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wel</a:t>
            </a:r>
            <a:r>
              <a:rPr lang="en-US" altLang="nl-NL" sz="2400" dirty="0" smtClean="0">
                <a:solidFill>
                  <a:srgbClr val="FFFFFF"/>
                </a:solidFill>
              </a:rPr>
              <a:t> Karel Smulders,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een</a:t>
            </a:r>
            <a:r>
              <a:rPr lang="en-US" altLang="nl-NL" sz="2400" dirty="0" smtClean="0">
                <a:solidFill>
                  <a:srgbClr val="FFFFFF"/>
                </a:solidFill>
              </a:rPr>
              <a:t> van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bewoners</a:t>
            </a:r>
            <a:r>
              <a:rPr lang="en-US" altLang="nl-NL" sz="2400" dirty="0" smtClean="0">
                <a:solidFill>
                  <a:srgbClr val="FFFFFF"/>
                </a:solidFill>
              </a:rPr>
              <a:t> van het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Heieind</a:t>
            </a:r>
            <a:r>
              <a:rPr lang="en-US" altLang="nl-NL" sz="2400" dirty="0" smtClean="0">
                <a:solidFill>
                  <a:srgbClr val="FFFFFF"/>
                </a:solidFill>
              </a:rPr>
              <a:t> die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zorgden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voor</a:t>
            </a:r>
            <a:r>
              <a:rPr lang="en-US" altLang="nl-NL" sz="2400" dirty="0" smtClean="0">
                <a:solidFill>
                  <a:srgbClr val="FFFFFF"/>
                </a:solidFill>
              </a:rPr>
              <a:t> het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levensonderhoud</a:t>
            </a:r>
            <a:r>
              <a:rPr lang="en-US" altLang="nl-NL" sz="2400" dirty="0" smtClean="0">
                <a:solidFill>
                  <a:srgbClr val="FFFFFF"/>
                </a:solidFill>
              </a:rPr>
              <a:t> van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Amerikanen</a:t>
            </a:r>
            <a:r>
              <a:rPr lang="en-US" altLang="nl-NL" sz="24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705231"/>
            <a:ext cx="1170939" cy="12550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92" y="980728"/>
            <a:ext cx="5614416" cy="38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4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4">
        <p:fade/>
      </p:transition>
    </mc:Choice>
    <mc:Fallback xmlns="">
      <p:transition spd="med" advTm="4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68360" y="4772903"/>
            <a:ext cx="6477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Jan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Gooskens</a:t>
            </a:r>
            <a:r>
              <a:rPr lang="en-US" altLang="nl-NL" sz="2400" dirty="0" smtClean="0">
                <a:solidFill>
                  <a:srgbClr val="FFFFFF"/>
                </a:solidFill>
              </a:rPr>
              <a:t>, de op 23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febr</a:t>
            </a:r>
            <a:r>
              <a:rPr lang="en-US" altLang="nl-NL" sz="2400" dirty="0" smtClean="0">
                <a:solidFill>
                  <a:srgbClr val="FFFFFF"/>
                </a:solidFill>
              </a:rPr>
              <a:t>. 1919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geboren</a:t>
            </a:r>
            <a:r>
              <a:rPr lang="en-US" altLang="nl-NL" sz="2400" dirty="0" smtClean="0">
                <a:solidFill>
                  <a:srgbClr val="FFFFFF"/>
                </a:solidFill>
              </a:rPr>
              <a:t> zoon van Piet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Goosssens</a:t>
            </a:r>
            <a:r>
              <a:rPr lang="en-US" altLang="nl-NL" sz="2400" dirty="0" smtClean="0">
                <a:solidFill>
                  <a:srgbClr val="FFFFFF"/>
                </a:solidFill>
              </a:rPr>
              <a:t>-van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Heuvel</a:t>
            </a:r>
            <a:r>
              <a:rPr lang="en-US" altLang="nl-NL" sz="2400" dirty="0" smtClean="0">
                <a:solidFill>
                  <a:srgbClr val="FFFFFF"/>
                </a:solidFill>
              </a:rPr>
              <a:t>,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sneuvelde</a:t>
            </a:r>
            <a:r>
              <a:rPr lang="en-US" altLang="nl-NL" sz="2400" dirty="0" smtClean="0">
                <a:solidFill>
                  <a:srgbClr val="FFFFFF"/>
                </a:solidFill>
              </a:rPr>
              <a:t> 10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mei</a:t>
            </a:r>
            <a:r>
              <a:rPr lang="en-US" altLang="nl-NL" sz="2400" dirty="0" smtClean="0">
                <a:solidFill>
                  <a:srgbClr val="FFFFFF"/>
                </a:solidFill>
              </a:rPr>
              <a:t> 1940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te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Hout-Blerick</a:t>
            </a:r>
            <a:r>
              <a:rPr lang="en-US" altLang="nl-NL" sz="2400" dirty="0" smtClean="0">
                <a:solidFill>
                  <a:srgbClr val="FFFFFF"/>
                </a:solidFill>
              </a:rPr>
              <a:t>. Op 23mei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werd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hij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onder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zeer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grote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belangstelling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herbegraven</a:t>
            </a:r>
            <a:r>
              <a:rPr lang="en-US" altLang="nl-NL" sz="2400" dirty="0" smtClean="0">
                <a:solidFill>
                  <a:srgbClr val="FFFFFF"/>
                </a:solidFill>
              </a:rPr>
              <a:t> op het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kerkhof</a:t>
            </a:r>
            <a:r>
              <a:rPr lang="en-US" altLang="nl-NL" sz="2400" dirty="0" smtClean="0">
                <a:solidFill>
                  <a:srgbClr val="FFFFFF"/>
                </a:solidFill>
              </a:rPr>
              <a:t> in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705231"/>
            <a:ext cx="1170939" cy="12550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744" y="762000"/>
            <a:ext cx="1658112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5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4">
        <p:fade/>
      </p:transition>
    </mc:Choice>
    <mc:Fallback xmlns="">
      <p:transition spd="med" advTm="4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68360" y="5805264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rgbClr val="FFFFFF"/>
                </a:solidFill>
              </a:rPr>
              <a:t>Gevallen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tijdens</a:t>
            </a:r>
            <a:r>
              <a:rPr lang="en-US" altLang="nl-NL" sz="2400" dirty="0" smtClean="0">
                <a:solidFill>
                  <a:srgbClr val="FFFFFF"/>
                </a:solidFill>
              </a:rPr>
              <a:t>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oorlog</a:t>
            </a:r>
            <a:endParaRPr lang="en-US" altLang="nl-NL" sz="2400" dirty="0" smtClean="0">
              <a:solidFill>
                <a:srgbClr val="FFFFFF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705231"/>
            <a:ext cx="1170939" cy="12550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82421"/>
            <a:ext cx="4248912" cy="45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1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4">
        <p:fade/>
      </p:transition>
    </mc:Choice>
    <mc:Fallback xmlns="">
      <p:transition spd="med" advTm="4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68360" y="5805264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rgbClr val="FFFFFF"/>
                </a:solidFill>
              </a:rPr>
              <a:t>Gevallen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tijdens</a:t>
            </a:r>
            <a:r>
              <a:rPr lang="en-US" altLang="nl-NL" sz="2400" dirty="0" smtClean="0">
                <a:solidFill>
                  <a:srgbClr val="FFFFFF"/>
                </a:solidFill>
              </a:rPr>
              <a:t>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oorlog</a:t>
            </a:r>
            <a:endParaRPr lang="en-US" altLang="nl-NL" sz="2400" dirty="0" smtClean="0">
              <a:solidFill>
                <a:srgbClr val="FFFFFF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705231"/>
            <a:ext cx="1170939" cy="12550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04864"/>
            <a:ext cx="6412992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9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4">
        <p:fade/>
      </p:transition>
    </mc:Choice>
    <mc:Fallback xmlns="">
      <p:transition spd="med" advTm="4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67744" y="4180344"/>
            <a:ext cx="6477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De 19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jarige</a:t>
            </a:r>
            <a:r>
              <a:rPr lang="en-US" altLang="nl-NL" sz="2400" dirty="0" smtClean="0">
                <a:solidFill>
                  <a:srgbClr val="FFFFFF"/>
                </a:solidFill>
              </a:rPr>
              <a:t> Eddy Jones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uit</a:t>
            </a:r>
            <a:r>
              <a:rPr lang="en-US" altLang="nl-NL" sz="2400" dirty="0" smtClean="0">
                <a:solidFill>
                  <a:srgbClr val="FFFFFF"/>
                </a:solidFill>
              </a:rPr>
              <a:t> Buckley in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Engeland</a:t>
            </a:r>
            <a:r>
              <a:rPr lang="en-US" altLang="nl-NL" sz="2400" dirty="0" smtClean="0">
                <a:solidFill>
                  <a:srgbClr val="FFFFFF"/>
                </a:solidFill>
              </a:rPr>
              <a:t> die op 21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september</a:t>
            </a:r>
            <a:r>
              <a:rPr lang="en-US" altLang="nl-NL" sz="2400" dirty="0" smtClean="0">
                <a:solidFill>
                  <a:srgbClr val="FFFFFF"/>
                </a:solidFill>
              </a:rPr>
              <a:t> 1944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sneuvelde</a:t>
            </a:r>
            <a:r>
              <a:rPr lang="en-US" altLang="nl-NL" sz="2400" dirty="0" smtClean="0">
                <a:solidFill>
                  <a:srgbClr val="FFFFFF"/>
                </a:solidFill>
              </a:rPr>
              <a:t>.</a:t>
            </a:r>
            <a:br>
              <a:rPr lang="en-US" altLang="nl-NL" sz="2400" dirty="0" smtClean="0">
                <a:solidFill>
                  <a:srgbClr val="FFFFFF"/>
                </a:solidFill>
              </a:rPr>
            </a:br>
            <a:r>
              <a:rPr lang="en-US" altLang="nl-NL" sz="2400" dirty="0" smtClean="0">
                <a:solidFill>
                  <a:srgbClr val="FFFFFF"/>
                </a:solidFill>
              </a:rPr>
              <a:t>Het was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enige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britse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militair</a:t>
            </a:r>
            <a:r>
              <a:rPr lang="en-US" altLang="nl-NL" sz="2400" dirty="0" smtClean="0">
                <a:solidFill>
                  <a:srgbClr val="FFFFFF"/>
                </a:solidFill>
              </a:rPr>
              <a:t> die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bij</a:t>
            </a:r>
            <a:r>
              <a:rPr lang="en-US" altLang="nl-NL" sz="2400" dirty="0" smtClean="0">
                <a:solidFill>
                  <a:srgbClr val="FFFFFF"/>
                </a:solidFill>
              </a:rPr>
              <a:t>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van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 smtClean="0">
                <a:solidFill>
                  <a:srgbClr val="FFFFFF"/>
                </a:solidFill>
              </a:rPr>
              <a:t> om het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leven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kwam</a:t>
            </a:r>
            <a:r>
              <a:rPr lang="en-US" altLang="nl-NL" sz="2400" dirty="0" smtClean="0">
                <a:solidFill>
                  <a:srgbClr val="FFFFFF"/>
                </a:solidFill>
              </a:rPr>
              <a:t>. </a:t>
            </a:r>
            <a:r>
              <a:rPr lang="en-US" altLang="nl-NL" sz="2400" dirty="0" smtClean="0">
                <a:solidFill>
                  <a:srgbClr val="FFFFFF"/>
                </a:solidFill>
              </a:rPr>
              <a:t/>
            </a:r>
            <a:br>
              <a:rPr lang="en-US" altLang="nl-NL" sz="2400" dirty="0" smtClean="0">
                <a:solidFill>
                  <a:srgbClr val="FFFFFF"/>
                </a:solidFill>
              </a:rPr>
            </a:br>
            <a:r>
              <a:rPr lang="en-US" altLang="nl-NL" sz="2400" dirty="0" err="1" smtClean="0">
                <a:solidFill>
                  <a:srgbClr val="FFFFFF"/>
                </a:solidFill>
              </a:rPr>
              <a:t>Hij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werd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voorlopig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begraven</a:t>
            </a:r>
            <a:r>
              <a:rPr lang="en-US" altLang="nl-NL" sz="2400" dirty="0" smtClean="0">
                <a:solidFill>
                  <a:srgbClr val="FFFFFF"/>
                </a:solidFill>
              </a:rPr>
              <a:t> op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hoek</a:t>
            </a:r>
            <a:r>
              <a:rPr lang="en-US" altLang="nl-NL" sz="2400" dirty="0" smtClean="0">
                <a:solidFill>
                  <a:srgbClr val="FFFFFF"/>
                </a:solidFill>
              </a:rPr>
              <a:t> van de </a:t>
            </a:r>
            <a:r>
              <a:rPr lang="en-US" altLang="nl-NL" sz="2400" dirty="0" err="1">
                <a:solidFill>
                  <a:srgbClr val="FFFFFF"/>
                </a:solidFill>
              </a:rPr>
              <a:t>A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kkerstraat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en</a:t>
            </a:r>
            <a:r>
              <a:rPr lang="en-US" altLang="nl-NL" sz="2400" dirty="0" smtClean="0">
                <a:solidFill>
                  <a:srgbClr val="FFFFFF"/>
                </a:solidFill>
              </a:rPr>
              <a:t>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Groenstraat</a:t>
            </a:r>
            <a:r>
              <a:rPr lang="en-US" altLang="nl-NL" sz="2400" dirty="0" smtClean="0">
                <a:solidFill>
                  <a:srgbClr val="FFFFFF"/>
                </a:solidFill>
              </a:rPr>
              <a:t>,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smtClean="0">
                <a:solidFill>
                  <a:srgbClr val="FFFFFF"/>
                </a:solidFill>
              </a:rPr>
              <a:t>is later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overgebracht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naar</a:t>
            </a:r>
            <a:r>
              <a:rPr lang="en-US" altLang="nl-NL" sz="2400" dirty="0" smtClean="0">
                <a:solidFill>
                  <a:srgbClr val="FFFFFF"/>
                </a:solidFill>
              </a:rPr>
              <a:t> Bergen op Zoom.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705231"/>
            <a:ext cx="1170939" cy="12550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112" y="836712"/>
            <a:ext cx="2627376" cy="339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4">
        <p:fade/>
      </p:transition>
    </mc:Choice>
    <mc:Fallback xmlns="">
      <p:transition spd="med" advTm="4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68360" y="5805264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rgbClr val="FFFFFF"/>
                </a:solidFill>
              </a:rPr>
              <a:t>Oorlogsmonument</a:t>
            </a:r>
            <a:r>
              <a:rPr lang="en-US" altLang="nl-NL" sz="2400" dirty="0" smtClean="0">
                <a:solidFill>
                  <a:srgbClr val="FFFFFF"/>
                </a:solidFill>
              </a:rPr>
              <a:t> op het </a:t>
            </a:r>
            <a:r>
              <a:rPr lang="en-US" altLang="nl-NL" sz="2400" dirty="0" err="1">
                <a:solidFill>
                  <a:srgbClr val="FFFFFF"/>
                </a:solidFill>
              </a:rPr>
              <a:t>V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alensplein</a:t>
            </a:r>
            <a:r>
              <a:rPr lang="en-US" altLang="nl-NL" sz="2400" dirty="0" smtClean="0">
                <a:solidFill>
                  <a:srgbClr val="FFFFFF"/>
                </a:solidFill>
              </a:rPr>
              <a:t>.</a:t>
            </a:r>
            <a:endParaRPr lang="en-US" altLang="nl-NL" sz="2400" dirty="0">
              <a:solidFill>
                <a:srgbClr val="FFFFFF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05231"/>
            <a:ext cx="1170939" cy="12550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6" y="1374648"/>
            <a:ext cx="4102608" cy="41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9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514">
        <p:fade/>
      </p:transition>
    </mc:Choice>
    <mc:Fallback xmlns="">
      <p:transition spd="med" advTm="65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68360" y="4236316"/>
            <a:ext cx="6477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In Mei 1985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kwamen</a:t>
            </a:r>
            <a:r>
              <a:rPr lang="en-US" altLang="nl-NL" sz="2400" dirty="0" smtClean="0">
                <a:solidFill>
                  <a:srgbClr val="FFFFFF"/>
                </a:solidFill>
              </a:rPr>
              <a:t>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enige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zus</a:t>
            </a:r>
            <a:r>
              <a:rPr lang="en-US" altLang="nl-NL" sz="2400" dirty="0" smtClean="0">
                <a:solidFill>
                  <a:srgbClr val="FFFFFF"/>
                </a:solidFill>
              </a:rPr>
              <a:t> van Eddy Jones,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Miny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haar</a:t>
            </a:r>
            <a:r>
              <a:rPr lang="en-US" altLang="nl-NL" sz="2400" dirty="0" smtClean="0">
                <a:solidFill>
                  <a:srgbClr val="FFFFFF"/>
                </a:solidFill>
              </a:rPr>
              <a:t> man,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heer</a:t>
            </a:r>
            <a:r>
              <a:rPr lang="en-US" altLang="nl-NL" sz="2400" dirty="0" smtClean="0">
                <a:solidFill>
                  <a:srgbClr val="FFFFFF"/>
                </a:solidFill>
              </a:rPr>
              <a:t> Price,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naar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nederland</a:t>
            </a:r>
            <a:r>
              <a:rPr lang="en-US" altLang="nl-NL" sz="2400" dirty="0" smtClean="0">
                <a:solidFill>
                  <a:srgbClr val="FFFFFF"/>
                </a:solidFill>
              </a:rPr>
              <a:t> op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uitnodiging</a:t>
            </a:r>
            <a:r>
              <a:rPr lang="en-US" altLang="nl-NL" sz="2400" dirty="0" smtClean="0">
                <a:solidFill>
                  <a:srgbClr val="FFFFFF"/>
                </a:solidFill>
              </a:rPr>
              <a:t> van het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comité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Nationale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herdenking</a:t>
            </a:r>
            <a:r>
              <a:rPr lang="en-US" altLang="nl-NL" sz="2400" dirty="0" smtClean="0">
                <a:solidFill>
                  <a:srgbClr val="FFFFFF"/>
                </a:solidFill>
              </a:rPr>
              <a:t>.</a:t>
            </a:r>
            <a:br>
              <a:rPr lang="en-US" altLang="nl-NL" sz="2400" dirty="0" smtClean="0">
                <a:solidFill>
                  <a:srgbClr val="FFFFFF"/>
                </a:solidFill>
              </a:rPr>
            </a:br>
            <a:r>
              <a:rPr lang="en-US" altLang="nl-NL" sz="2400" dirty="0" smtClean="0">
                <a:solidFill>
                  <a:srgbClr val="FFFFFF"/>
                </a:solidFill>
              </a:rPr>
              <a:t>Op 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mei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werd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ter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nagedachtenis</a:t>
            </a:r>
            <a:r>
              <a:rPr lang="en-US" altLang="nl-NL" sz="2400" dirty="0" smtClean="0">
                <a:solidFill>
                  <a:srgbClr val="FFFFFF"/>
                </a:solidFill>
              </a:rPr>
              <a:t> van Eddy Jones op het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Valensplein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een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bronzen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plaquette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geplaatst</a:t>
            </a:r>
            <a:r>
              <a:rPr lang="en-US" altLang="nl-NL" sz="24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705231"/>
            <a:ext cx="1170939" cy="12550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9874"/>
            <a:ext cx="5876544" cy="288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7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4">
        <p:fade/>
      </p:transition>
    </mc:Choice>
    <mc:Fallback xmlns="">
      <p:transition spd="med" advTm="4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50029" y="5764410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rgbClr val="FFFFFF"/>
                </a:solidFill>
              </a:rPr>
              <a:t>Juf</a:t>
            </a:r>
            <a:r>
              <a:rPr lang="en-US" altLang="nl-NL" sz="2400" dirty="0" smtClean="0">
                <a:solidFill>
                  <a:srgbClr val="FFFFFF"/>
                </a:solidFill>
              </a:rPr>
              <a:t>. </a:t>
            </a:r>
            <a:r>
              <a:rPr lang="en-US" altLang="nl-NL" sz="2400" dirty="0">
                <a:solidFill>
                  <a:srgbClr val="FFFFFF"/>
                </a:solidFill>
              </a:rPr>
              <a:t>v</a:t>
            </a:r>
            <a:r>
              <a:rPr lang="en-US" altLang="nl-NL" sz="2400" dirty="0" smtClean="0">
                <a:solidFill>
                  <a:srgbClr val="FFFFFF"/>
                </a:solidFill>
              </a:rPr>
              <a:t>an </a:t>
            </a:r>
            <a:r>
              <a:rPr lang="en-US" altLang="nl-NL" sz="2400" dirty="0" smtClean="0">
                <a:solidFill>
                  <a:srgbClr val="FFFFFF"/>
                </a:solidFill>
              </a:rPr>
              <a:t>Hoof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maakt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kennis</a:t>
            </a:r>
            <a:r>
              <a:rPr lang="en-US" altLang="nl-NL" sz="2400" dirty="0" smtClean="0">
                <a:solidFill>
                  <a:srgbClr val="FFFFFF"/>
                </a:solidFill>
              </a:rPr>
              <a:t> met de Britten.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705231"/>
            <a:ext cx="1170939" cy="12550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5035296" cy="328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9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4">
        <p:fade/>
      </p:transition>
    </mc:Choice>
    <mc:Fallback xmlns="">
      <p:transition spd="med" advTm="4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68360" y="5805264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rgbClr val="FFFFFF"/>
                </a:solidFill>
              </a:rPr>
              <a:t>Juf</a:t>
            </a:r>
            <a:r>
              <a:rPr lang="en-US" altLang="nl-NL" sz="2400" dirty="0" smtClean="0">
                <a:solidFill>
                  <a:srgbClr val="FFFFFF"/>
                </a:solidFill>
              </a:rPr>
              <a:t>. </a:t>
            </a: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r>
              <a:rPr lang="en-US" altLang="nl-NL" sz="2400" dirty="0" smtClean="0">
                <a:solidFill>
                  <a:srgbClr val="FFFFFF"/>
                </a:solidFill>
              </a:rPr>
              <a:t>Hoof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maakt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kennis</a:t>
            </a:r>
            <a:r>
              <a:rPr lang="en-US" altLang="nl-NL" sz="2400" dirty="0" smtClean="0">
                <a:solidFill>
                  <a:srgbClr val="FFFFFF"/>
                </a:solidFill>
              </a:rPr>
              <a:t> met de Britten.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705231"/>
            <a:ext cx="1170939" cy="12550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71828"/>
            <a:ext cx="5327904" cy="339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6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4">
        <p:fade/>
      </p:transition>
    </mc:Choice>
    <mc:Fallback xmlns="">
      <p:transition spd="med" advTm="4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134733" y="5530762"/>
            <a:ext cx="6477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rgbClr val="FFFFFF"/>
                </a:solidFill>
              </a:rPr>
              <a:t>Een</a:t>
            </a:r>
            <a:r>
              <a:rPr lang="en-US" altLang="nl-NL" sz="2400" dirty="0" smtClean="0">
                <a:solidFill>
                  <a:srgbClr val="FFFFFF"/>
                </a:solidFill>
              </a:rPr>
              <a:t> van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bevrijders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vroeg</a:t>
            </a:r>
            <a:r>
              <a:rPr lang="en-US" altLang="nl-NL" sz="2400" dirty="0" smtClean="0">
                <a:solidFill>
                  <a:srgbClr val="FFFFFF"/>
                </a:solidFill>
              </a:rPr>
              <a:t> de baby van Jan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Bolte</a:t>
            </a:r>
            <a:r>
              <a:rPr lang="en-US" altLang="nl-NL" sz="2400" dirty="0" smtClean="0">
                <a:solidFill>
                  <a:srgbClr val="FFFFFF"/>
                </a:solidFill>
              </a:rPr>
              <a:t> even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te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mogen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vasthoden</a:t>
            </a:r>
            <a:r>
              <a:rPr lang="en-US" altLang="nl-NL" sz="2400" dirty="0" smtClean="0">
                <a:solidFill>
                  <a:srgbClr val="FFFFFF"/>
                </a:solidFill>
              </a:rPr>
              <a:t>;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hij</a:t>
            </a:r>
            <a:r>
              <a:rPr lang="en-US" altLang="nl-NL" sz="2400" dirty="0" smtClean="0">
                <a:solidFill>
                  <a:srgbClr val="FFFFFF"/>
                </a:solidFill>
              </a:rPr>
              <a:t> had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thuis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ook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zo’n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kleine</a:t>
            </a:r>
            <a:r>
              <a:rPr lang="en-US" altLang="nl-NL" sz="24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705231"/>
            <a:ext cx="1170939" cy="12550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48" y="1052736"/>
            <a:ext cx="6772656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6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4">
        <p:fade/>
      </p:transition>
    </mc:Choice>
    <mc:Fallback xmlns="">
      <p:transition spd="med" advTm="4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68360" y="5805264"/>
            <a:ext cx="6477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rgbClr val="FFFFFF"/>
                </a:solidFill>
              </a:rPr>
              <a:t>Foto’s</a:t>
            </a:r>
            <a:r>
              <a:rPr lang="en-US" altLang="nl-NL" sz="2400" dirty="0" smtClean="0">
                <a:solidFill>
                  <a:srgbClr val="FFFFFF"/>
                </a:solidFill>
              </a:rPr>
              <a:t> van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van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br>
              <a:rPr lang="en-US" altLang="nl-NL" sz="2400" dirty="0" smtClean="0">
                <a:solidFill>
                  <a:srgbClr val="FFFFFF"/>
                </a:solidFill>
              </a:rPr>
            </a:br>
            <a:r>
              <a:rPr lang="en-US" altLang="nl-NL" sz="2400" dirty="0" smtClean="0">
                <a:solidFill>
                  <a:srgbClr val="FFFFFF"/>
                </a:solidFill>
              </a:rPr>
              <a:t>op 21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september</a:t>
            </a:r>
            <a:r>
              <a:rPr lang="en-US" altLang="nl-NL" sz="2400" dirty="0" smtClean="0">
                <a:solidFill>
                  <a:srgbClr val="FFFFFF"/>
                </a:solidFill>
              </a:rPr>
              <a:t> door het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Britse</a:t>
            </a:r>
            <a:r>
              <a:rPr lang="en-US" altLang="nl-NL" sz="2400" dirty="0" smtClean="0">
                <a:solidFill>
                  <a:srgbClr val="FFFFFF"/>
                </a:solidFill>
              </a:rPr>
              <a:t> leger.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705231"/>
            <a:ext cx="1170939" cy="12550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80728"/>
            <a:ext cx="6443472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1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4">
        <p:fade/>
      </p:transition>
    </mc:Choice>
    <mc:Fallback xmlns="">
      <p:transition spd="med" advTm="4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67591" y="4849832"/>
            <a:ext cx="6477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rgbClr val="FFFFFF"/>
                </a:solidFill>
              </a:rPr>
              <a:t>Dit</a:t>
            </a:r>
            <a:r>
              <a:rPr lang="en-US" altLang="nl-NL" sz="2400" dirty="0" smtClean="0">
                <a:solidFill>
                  <a:srgbClr val="FFFFFF"/>
                </a:solidFill>
              </a:rPr>
              <a:t> monument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werd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opgerichrter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nagedachtenis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aan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Fons</a:t>
            </a:r>
            <a:r>
              <a:rPr lang="en-US" altLang="nl-NL" sz="2400" dirty="0" smtClean="0">
                <a:solidFill>
                  <a:srgbClr val="FFFFFF"/>
                </a:solidFill>
              </a:rPr>
              <a:t> van der </a:t>
            </a:r>
            <a:r>
              <a:rPr lang="en-US" altLang="nl-NL" sz="2400" dirty="0" err="1">
                <a:solidFill>
                  <a:srgbClr val="FFFFFF"/>
                </a:solidFill>
              </a:rPr>
              <a:t>H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eiden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uit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Netersel</a:t>
            </a:r>
            <a:r>
              <a:rPr lang="en-US" altLang="nl-NL" sz="2400" dirty="0" smtClean="0">
                <a:solidFill>
                  <a:srgbClr val="FFFFFF"/>
                </a:solidFill>
              </a:rPr>
              <a:t>.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Hij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werd</a:t>
            </a:r>
            <a:r>
              <a:rPr lang="en-US" altLang="nl-NL" sz="2400" dirty="0" smtClean="0">
                <a:solidFill>
                  <a:srgbClr val="FFFFFF"/>
                </a:solidFill>
              </a:rPr>
              <a:t> op 20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september</a:t>
            </a:r>
            <a:r>
              <a:rPr lang="en-US" altLang="nl-NL" sz="2400" dirty="0" smtClean="0">
                <a:solidFill>
                  <a:srgbClr val="FFFFFF"/>
                </a:solidFill>
              </a:rPr>
              <a:t> door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Duitsers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doodgeschoten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nadat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ze</a:t>
            </a:r>
            <a:r>
              <a:rPr lang="en-US" altLang="nl-NL" sz="2400" dirty="0" smtClean="0">
                <a:solidFill>
                  <a:srgbClr val="FFFFFF"/>
                </a:solidFill>
              </a:rPr>
              <a:t> de in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zijn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boerderij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verborgen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gewonde</a:t>
            </a:r>
            <a:r>
              <a:rPr lang="en-US" altLang="nl-NL" sz="2400" dirty="0" smtClean="0">
                <a:solidFill>
                  <a:srgbClr val="FFFFFF"/>
                </a:solidFill>
              </a:rPr>
              <a:t> parachutist Lopez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ontdekten</a:t>
            </a:r>
            <a:r>
              <a:rPr lang="en-US" altLang="nl-NL" sz="24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705231"/>
            <a:ext cx="1170939" cy="12550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836712"/>
            <a:ext cx="2663952" cy="405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8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4">
        <p:fade/>
      </p:transition>
    </mc:Choice>
    <mc:Fallback xmlns="">
      <p:transition spd="med" advTm="4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12876" y="4077072"/>
            <a:ext cx="6477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rgbClr val="FFFFFF"/>
                </a:solidFill>
              </a:rPr>
              <a:t>Martines</a:t>
            </a:r>
            <a:r>
              <a:rPr lang="en-US" altLang="nl-NL" sz="2400" dirty="0" smtClean="0">
                <a:solidFill>
                  <a:srgbClr val="FFFFFF"/>
                </a:solidFill>
              </a:rPr>
              <a:t> (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Tinus</a:t>
            </a:r>
            <a:r>
              <a:rPr lang="en-US" altLang="nl-NL" sz="2400" dirty="0" smtClean="0">
                <a:solidFill>
                  <a:srgbClr val="FFFFFF"/>
                </a:solidFill>
              </a:rPr>
              <a:t>)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Smetsers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uit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Casteren</a:t>
            </a:r>
            <a:r>
              <a:rPr lang="en-US" altLang="nl-NL" sz="2400" dirty="0" smtClean="0">
                <a:solidFill>
                  <a:srgbClr val="FFFFFF"/>
                </a:solidFill>
              </a:rPr>
              <a:t>.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Hij</a:t>
            </a:r>
            <a:r>
              <a:rPr lang="en-US" altLang="nl-NL" sz="2400" dirty="0" smtClean="0">
                <a:solidFill>
                  <a:srgbClr val="FFFFFF"/>
                </a:solidFill>
              </a:rPr>
              <a:t> was het die op 17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september</a:t>
            </a:r>
            <a:r>
              <a:rPr lang="en-US" altLang="nl-NL" sz="2400" dirty="0" smtClean="0">
                <a:solidFill>
                  <a:srgbClr val="FFFFFF"/>
                </a:solidFill>
              </a:rPr>
              <a:t> het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eerste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bij</a:t>
            </a:r>
            <a:r>
              <a:rPr lang="en-US" altLang="nl-NL" sz="2400" dirty="0" smtClean="0">
                <a:solidFill>
                  <a:srgbClr val="FFFFFF"/>
                </a:solidFill>
              </a:rPr>
              <a:t> het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brandend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neergestortte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vliegtuig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smtClean="0">
                <a:solidFill>
                  <a:srgbClr val="FFFFFF"/>
                </a:solidFill>
              </a:rPr>
              <a:t>de “Clay Pigeon”(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kleiduif</a:t>
            </a:r>
            <a:r>
              <a:rPr lang="en-US" altLang="nl-NL" sz="2400" dirty="0" smtClean="0">
                <a:solidFill>
                  <a:srgbClr val="FFFFFF"/>
                </a:solidFill>
              </a:rPr>
              <a:t>) was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en</a:t>
            </a:r>
            <a:r>
              <a:rPr lang="en-US" altLang="nl-NL" sz="2400" dirty="0" smtClean="0">
                <a:solidFill>
                  <a:srgbClr val="FFFFFF"/>
                </a:solidFill>
              </a:rPr>
              <a:t>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beide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zwaargewonde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Piloten</a:t>
            </a:r>
            <a:r>
              <a:rPr lang="en-US" altLang="nl-NL" sz="2400" dirty="0" smtClean="0">
                <a:solidFill>
                  <a:srgbClr val="FFFFFF"/>
                </a:solidFill>
              </a:rPr>
              <a:t> Guido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Brassesco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en</a:t>
            </a:r>
            <a:r>
              <a:rPr lang="en-US" altLang="nl-NL" sz="2400" dirty="0" smtClean="0">
                <a:solidFill>
                  <a:srgbClr val="FFFFFF"/>
                </a:solidFill>
              </a:rPr>
              <a:t> Joe Andrews, met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gevaar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voor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eigen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leven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uit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smtClean="0">
                <a:solidFill>
                  <a:srgbClr val="FFFFFF"/>
                </a:solidFill>
              </a:rPr>
              <a:t>het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wrak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haalde</a:t>
            </a:r>
            <a:r>
              <a:rPr lang="en-US" altLang="nl-NL" sz="2400" dirty="0" smtClean="0">
                <a:solidFill>
                  <a:srgbClr val="FFFFFF"/>
                </a:solidFill>
              </a:rPr>
              <a:t>.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Hij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ontving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daarvoor</a:t>
            </a:r>
            <a:r>
              <a:rPr lang="en-US" altLang="nl-NL" sz="2400" dirty="0" smtClean="0">
                <a:solidFill>
                  <a:srgbClr val="FFFFFF"/>
                </a:solidFill>
              </a:rPr>
              <a:t>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Amerikaanse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onderscheiding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“medal of Freedom”.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705231"/>
            <a:ext cx="1170939" cy="12550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44" y="718164"/>
            <a:ext cx="1810512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3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4">
        <p:fade/>
      </p:transition>
    </mc:Choice>
    <mc:Fallback xmlns="">
      <p:transition spd="med" advTm="4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928244" y="3811012"/>
            <a:ext cx="686639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Doctor Hubert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Gehéniau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werd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geboren</a:t>
            </a:r>
            <a:r>
              <a:rPr lang="en-US" altLang="nl-NL" sz="2400" dirty="0" smtClean="0">
                <a:solidFill>
                  <a:srgbClr val="FFFFFF"/>
                </a:solidFill>
              </a:rPr>
              <a:t> in </a:t>
            </a:r>
            <a:r>
              <a:rPr lang="en-US" altLang="nl-NL" sz="2400" dirty="0">
                <a:solidFill>
                  <a:srgbClr val="FFFFFF"/>
                </a:solidFill>
              </a:rPr>
              <a:t>A</a:t>
            </a:r>
            <a:r>
              <a:rPr lang="en-US" altLang="nl-NL" sz="2400" dirty="0" smtClean="0">
                <a:solidFill>
                  <a:srgbClr val="FFFFFF"/>
                </a:solidFill>
              </a:rPr>
              <a:t>alst </a:t>
            </a:r>
            <a:r>
              <a:rPr lang="en-US" altLang="nl-NL" sz="2400" dirty="0" smtClean="0">
                <a:solidFill>
                  <a:srgbClr val="FFFFFF"/>
                </a:solidFill>
              </a:rPr>
              <a:t>op 7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nov</a:t>
            </a:r>
            <a:r>
              <a:rPr lang="en-US" altLang="nl-NL" sz="2400" dirty="0" smtClean="0">
                <a:solidFill>
                  <a:srgbClr val="FFFFFF"/>
                </a:solidFill>
              </a:rPr>
              <a:t> 1907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overleed</a:t>
            </a:r>
            <a:r>
              <a:rPr lang="en-US" altLang="nl-NL" sz="2400" dirty="0" smtClean="0">
                <a:solidFill>
                  <a:srgbClr val="FFFFFF"/>
                </a:solidFill>
              </a:rPr>
              <a:t> 14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mei</a:t>
            </a:r>
            <a:r>
              <a:rPr lang="en-US" altLang="nl-NL" sz="2400" dirty="0" smtClean="0">
                <a:solidFill>
                  <a:srgbClr val="FFFFFF"/>
                </a:solidFill>
              </a:rPr>
              <a:t> 1978 in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Vessem</a:t>
            </a:r>
            <a:r>
              <a:rPr lang="en-US" altLang="nl-NL" sz="2400" dirty="0" smtClean="0">
                <a:solidFill>
                  <a:srgbClr val="FFFFFF"/>
                </a:solidFill>
              </a:rPr>
              <a:t>.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Hij</a:t>
            </a:r>
            <a:r>
              <a:rPr lang="en-US" altLang="nl-NL" sz="2400" dirty="0" smtClean="0">
                <a:solidFill>
                  <a:srgbClr val="FFFFFF"/>
                </a:solidFill>
              </a:rPr>
              <a:t> was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gehuwd</a:t>
            </a:r>
            <a:r>
              <a:rPr lang="en-US" altLang="nl-NL" sz="2400" dirty="0" smtClean="0">
                <a:solidFill>
                  <a:srgbClr val="FFFFFF"/>
                </a:solidFill>
              </a:rPr>
              <a:t> met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Hetty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Lassance</a:t>
            </a:r>
            <a:r>
              <a:rPr lang="en-US" altLang="nl-NL" sz="2400" dirty="0" smtClean="0">
                <a:solidFill>
                  <a:srgbClr val="FFFFFF"/>
                </a:solidFill>
              </a:rPr>
              <a:t>.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Als</a:t>
            </a:r>
            <a:r>
              <a:rPr lang="en-US" altLang="nl-NL" sz="2400" dirty="0" smtClean="0">
                <a:solidFill>
                  <a:srgbClr val="FFFFFF"/>
                </a:solidFill>
              </a:rPr>
              <a:t> arts was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hij</a:t>
            </a:r>
            <a:r>
              <a:rPr lang="en-US" altLang="nl-NL" sz="2400" dirty="0" smtClean="0">
                <a:solidFill>
                  <a:srgbClr val="FFFFFF"/>
                </a:solidFill>
              </a:rPr>
              <a:t> in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vessem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gevestigd</a:t>
            </a:r>
            <a:r>
              <a:rPr lang="en-US" altLang="nl-NL" sz="2400" dirty="0" smtClean="0">
                <a:solidFill>
                  <a:srgbClr val="FFFFFF"/>
                </a:solidFill>
              </a:rPr>
              <a:t>, maar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trad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ook</a:t>
            </a:r>
            <a:r>
              <a:rPr lang="en-US" altLang="nl-NL" sz="2400" dirty="0" smtClean="0">
                <a:solidFill>
                  <a:srgbClr val="FFFFFF"/>
                </a:solidFill>
              </a:rPr>
              <a:t> op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als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huisarts</a:t>
            </a:r>
            <a:r>
              <a:rPr lang="en-US" altLang="nl-NL" sz="2400" dirty="0" smtClean="0">
                <a:solidFill>
                  <a:srgbClr val="FFFFFF"/>
                </a:solidFill>
              </a:rPr>
              <a:t> in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 smtClean="0">
                <a:solidFill>
                  <a:srgbClr val="FFFFFF"/>
                </a:solidFill>
              </a:rPr>
              <a:t>.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Hij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verzorgde</a:t>
            </a:r>
            <a:r>
              <a:rPr lang="en-US" altLang="nl-NL" sz="2400" dirty="0" smtClean="0">
                <a:solidFill>
                  <a:srgbClr val="FFFFFF"/>
                </a:solidFill>
              </a:rPr>
              <a:t> in 1944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gewonde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Amerikaanse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piloot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en</a:t>
            </a:r>
            <a:r>
              <a:rPr lang="en-US" altLang="nl-NL" sz="2400" dirty="0" smtClean="0">
                <a:solidFill>
                  <a:srgbClr val="FFFFFF"/>
                </a:solidFill>
              </a:rPr>
              <a:t> co-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piloot</a:t>
            </a:r>
            <a:r>
              <a:rPr lang="en-US" altLang="nl-NL" sz="2400" dirty="0" smtClean="0">
                <a:solidFill>
                  <a:srgbClr val="FFFFFF"/>
                </a:solidFill>
              </a:rPr>
              <a:t> van het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vliegtuig</a:t>
            </a:r>
            <a:r>
              <a:rPr lang="en-US" altLang="nl-NL" sz="2400" dirty="0" smtClean="0">
                <a:solidFill>
                  <a:srgbClr val="FFFFFF"/>
                </a:solidFill>
              </a:rPr>
              <a:t> “the Clay Pigeon</a:t>
            </a:r>
            <a:r>
              <a:rPr lang="en-US" altLang="nl-NL" sz="2400" dirty="0" smtClean="0">
                <a:solidFill>
                  <a:srgbClr val="FFFFFF"/>
                </a:solidFill>
              </a:rPr>
              <a:t>”, die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verborgen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waren</a:t>
            </a:r>
            <a:r>
              <a:rPr lang="en-US" altLang="nl-NL" sz="2400" dirty="0" smtClean="0">
                <a:solidFill>
                  <a:srgbClr val="FFFFFF"/>
                </a:solidFill>
              </a:rPr>
              <a:t> op het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Heieind</a:t>
            </a:r>
            <a:r>
              <a:rPr lang="en-US" altLang="nl-NL" sz="2400" dirty="0" smtClean="0">
                <a:solidFill>
                  <a:srgbClr val="FFFFFF"/>
                </a:solidFill>
              </a:rPr>
              <a:t>.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foto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smtClean="0">
                <a:solidFill>
                  <a:srgbClr val="FFFFFF"/>
                </a:solidFill>
              </a:rPr>
              <a:t>is van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juni</a:t>
            </a:r>
            <a:r>
              <a:rPr lang="en-US" altLang="nl-NL" sz="2400" dirty="0" smtClean="0">
                <a:solidFill>
                  <a:srgbClr val="FFFFFF"/>
                </a:solidFill>
              </a:rPr>
              <a:t> 1944.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705231"/>
            <a:ext cx="1170939" cy="12550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762000"/>
            <a:ext cx="2731008" cy="315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4">
        <p:fade/>
      </p:transition>
    </mc:Choice>
    <mc:Fallback xmlns="">
      <p:transition spd="med" advTm="4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958975" y="3072348"/>
            <a:ext cx="678576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000" dirty="0" err="1" smtClean="0">
                <a:solidFill>
                  <a:srgbClr val="FFFFFF"/>
                </a:solidFill>
              </a:rPr>
              <a:t>Bij</a:t>
            </a:r>
            <a:r>
              <a:rPr lang="en-US" altLang="nl-NL" sz="2000" dirty="0" smtClean="0">
                <a:solidFill>
                  <a:srgbClr val="FFFFFF"/>
                </a:solidFill>
              </a:rPr>
              <a:t> het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bietenrooien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eind</a:t>
            </a:r>
            <a:r>
              <a:rPr lang="en-US" altLang="nl-NL" sz="2000" dirty="0" smtClean="0">
                <a:solidFill>
                  <a:srgbClr val="FFFFFF"/>
                </a:solidFill>
              </a:rPr>
              <a:t> 1944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vond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Frans</a:t>
            </a:r>
            <a:r>
              <a:rPr lang="en-US" altLang="nl-NL" sz="2000" dirty="0" smtClean="0">
                <a:solidFill>
                  <a:srgbClr val="FFFFFF"/>
                </a:solidFill>
              </a:rPr>
              <a:t> Jansen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uit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Casteren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een</a:t>
            </a:r>
            <a:r>
              <a:rPr lang="en-US" altLang="nl-NL" sz="2000" dirty="0" smtClean="0">
                <a:solidFill>
                  <a:srgbClr val="FFFFFF"/>
                </a:solidFill>
              </a:rPr>
              <a:t> van de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parachutisten</a:t>
            </a:r>
            <a:r>
              <a:rPr lang="en-US" altLang="nl-NL" sz="2000" dirty="0" smtClean="0">
                <a:solidFill>
                  <a:srgbClr val="FFFFFF"/>
                </a:solidFill>
              </a:rPr>
              <a:t> van de “Clay Pigeon” die op 17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september</a:t>
            </a:r>
            <a:r>
              <a:rPr lang="en-US" altLang="nl-NL" sz="2000" dirty="0" smtClean="0">
                <a:solidFill>
                  <a:srgbClr val="FFFFFF"/>
                </a:solidFill>
              </a:rPr>
              <a:t> door de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Duitsers</a:t>
            </a:r>
            <a:r>
              <a:rPr lang="en-US" altLang="nl-NL" sz="2000" dirty="0" smtClean="0">
                <a:solidFill>
                  <a:srgbClr val="FFFFFF"/>
                </a:solidFill>
              </a:rPr>
              <a:t> in de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lucht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beschoten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en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neer</a:t>
            </a:r>
            <a:r>
              <a:rPr lang="en-US" altLang="nl-NL" sz="2000" dirty="0" smtClean="0">
                <a:solidFill>
                  <a:srgbClr val="FFFFFF"/>
                </a:solidFill>
              </a:rPr>
              <a:t> was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gekomen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nabij</a:t>
            </a:r>
            <a:r>
              <a:rPr lang="en-US" altLang="nl-NL" sz="2000" dirty="0" smtClean="0">
                <a:solidFill>
                  <a:srgbClr val="FFFFFF"/>
                </a:solidFill>
              </a:rPr>
              <a:t> “de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Maatschappij</a:t>
            </a:r>
            <a:r>
              <a:rPr lang="en-US" altLang="nl-NL" sz="2000" dirty="0" smtClean="0">
                <a:solidFill>
                  <a:srgbClr val="FFFFFF"/>
                </a:solidFill>
              </a:rPr>
              <a:t>” (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bij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smtClean="0">
                <a:solidFill>
                  <a:srgbClr val="FFFFFF"/>
                </a:solidFill>
              </a:rPr>
              <a:t>de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Beerze</a:t>
            </a:r>
            <a:r>
              <a:rPr lang="en-US" altLang="nl-NL" sz="2000" dirty="0" smtClean="0">
                <a:solidFill>
                  <a:srgbClr val="FFFFFF"/>
                </a:solidFill>
              </a:rPr>
              <a:t>). </a:t>
            </a:r>
            <a:r>
              <a:rPr lang="en-US" altLang="nl-NL" sz="2000" dirty="0" smtClean="0">
                <a:solidFill>
                  <a:srgbClr val="FFFFFF"/>
                </a:solidFill>
              </a:rPr>
              <a:t>Het was J servo,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waarvan</a:t>
            </a:r>
            <a:r>
              <a:rPr lang="en-US" altLang="nl-NL" sz="2000" dirty="0" smtClean="0">
                <a:solidFill>
                  <a:srgbClr val="FFFFFF"/>
                </a:solidFill>
              </a:rPr>
              <a:t> men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aanvankelijk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niet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wist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waar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hij</a:t>
            </a:r>
            <a:r>
              <a:rPr lang="en-US" altLang="nl-NL" sz="2000" dirty="0" smtClean="0">
                <a:solidFill>
                  <a:srgbClr val="FFFFFF"/>
                </a:solidFill>
              </a:rPr>
              <a:t> was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gebleven</a:t>
            </a:r>
            <a:r>
              <a:rPr lang="en-US" altLang="nl-NL" sz="2000" dirty="0" smtClean="0">
                <a:solidFill>
                  <a:srgbClr val="FFFFFF"/>
                </a:solidFill>
              </a:rPr>
              <a:t>.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Hij</a:t>
            </a:r>
            <a:r>
              <a:rPr lang="en-US" altLang="nl-NL" sz="2000" dirty="0" smtClean="0">
                <a:solidFill>
                  <a:srgbClr val="FFFFFF"/>
                </a:solidFill>
              </a:rPr>
              <a:t> was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niet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bij</a:t>
            </a:r>
            <a:r>
              <a:rPr lang="en-US" altLang="nl-NL" sz="2000" dirty="0" smtClean="0">
                <a:solidFill>
                  <a:srgbClr val="FFFFFF"/>
                </a:solidFill>
              </a:rPr>
              <a:t> de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krijgsgevangenen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en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en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hij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werd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niet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vermeld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bij</a:t>
            </a:r>
            <a:r>
              <a:rPr lang="en-US" altLang="nl-NL" sz="2000" dirty="0" smtClean="0">
                <a:solidFill>
                  <a:srgbClr val="FFFFFF"/>
                </a:solidFill>
              </a:rPr>
              <a:t> de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dode</a:t>
            </a:r>
            <a:r>
              <a:rPr lang="en-US" altLang="nl-NL" sz="2000" dirty="0" smtClean="0">
                <a:solidFill>
                  <a:srgbClr val="FFFFFF"/>
                </a:solidFill>
              </a:rPr>
              <a:t> 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parachutisten</a:t>
            </a:r>
            <a:r>
              <a:rPr lang="en-US" altLang="nl-NL" sz="2000" dirty="0" smtClean="0">
                <a:solidFill>
                  <a:srgbClr val="FFFFFF"/>
                </a:solidFill>
              </a:rPr>
              <a:t>.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Hij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werd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terplekke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piëteitvol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begraven</a:t>
            </a:r>
            <a:r>
              <a:rPr lang="en-US" altLang="nl-NL" sz="2000" dirty="0" smtClean="0">
                <a:solidFill>
                  <a:srgbClr val="FFFFFF"/>
                </a:solidFill>
              </a:rPr>
              <a:t>. De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kinderen</a:t>
            </a:r>
            <a:r>
              <a:rPr lang="en-US" altLang="nl-NL" sz="2000" dirty="0" smtClean="0">
                <a:solidFill>
                  <a:srgbClr val="FFFFFF"/>
                </a:solidFill>
              </a:rPr>
              <a:t> die op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deze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foto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rondom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zijn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graf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staan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zijn</a:t>
            </a:r>
            <a:r>
              <a:rPr lang="en-US" altLang="nl-NL" sz="2000" dirty="0" smtClean="0">
                <a:solidFill>
                  <a:srgbClr val="FFFFFF"/>
                </a:solidFill>
              </a:rPr>
              <a:t>: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Huub</a:t>
            </a:r>
            <a:r>
              <a:rPr lang="en-US" altLang="nl-NL" sz="2000" dirty="0" smtClean="0">
                <a:solidFill>
                  <a:srgbClr val="FFFFFF"/>
                </a:solidFill>
              </a:rPr>
              <a:t> der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Kinderen</a:t>
            </a:r>
            <a:r>
              <a:rPr lang="en-US" altLang="nl-NL" sz="2000" dirty="0" smtClean="0">
                <a:solidFill>
                  <a:srgbClr val="FFFFFF"/>
                </a:solidFill>
              </a:rPr>
              <a:t>, Leo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Heeren</a:t>
            </a:r>
            <a:r>
              <a:rPr lang="en-US" altLang="nl-NL" sz="2000" dirty="0" smtClean="0">
                <a:solidFill>
                  <a:srgbClr val="FFFFFF"/>
                </a:solidFill>
              </a:rPr>
              <a:t>, Jan van </a:t>
            </a:r>
            <a:r>
              <a:rPr lang="en-US" altLang="nl-NL" sz="2000" dirty="0" err="1">
                <a:solidFill>
                  <a:srgbClr val="FFFFFF"/>
                </a:solidFill>
              </a:rPr>
              <a:t>B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erkel</a:t>
            </a:r>
            <a:r>
              <a:rPr lang="en-US" altLang="nl-NL" sz="2000" dirty="0" smtClean="0">
                <a:solidFill>
                  <a:srgbClr val="FFFFFF"/>
                </a:solidFill>
              </a:rPr>
              <a:t>,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Zus</a:t>
            </a:r>
            <a:r>
              <a:rPr lang="en-US" altLang="nl-NL" sz="2000" dirty="0" smtClean="0">
                <a:solidFill>
                  <a:srgbClr val="FFFFFF"/>
                </a:solidFill>
              </a:rPr>
              <a:t> der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Kinderen</a:t>
            </a:r>
            <a:r>
              <a:rPr lang="en-US" altLang="nl-NL" sz="2000" dirty="0" smtClean="0">
                <a:solidFill>
                  <a:srgbClr val="FFFFFF"/>
                </a:solidFill>
              </a:rPr>
              <a:t>, Mien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Klessens</a:t>
            </a:r>
            <a:r>
              <a:rPr lang="en-US" altLang="nl-NL" sz="2000" dirty="0" smtClean="0">
                <a:solidFill>
                  <a:srgbClr val="FFFFFF"/>
                </a:solidFill>
              </a:rPr>
              <a:t>,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Koosje</a:t>
            </a:r>
            <a:r>
              <a:rPr lang="en-US" altLang="nl-NL" sz="2000" dirty="0" smtClean="0">
                <a:solidFill>
                  <a:srgbClr val="FFFFFF"/>
                </a:solidFill>
              </a:rPr>
              <a:t> Dirks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en</a:t>
            </a:r>
            <a:r>
              <a:rPr lang="en-US" altLang="nl-NL" sz="2000" dirty="0" smtClean="0">
                <a:solidFill>
                  <a:srgbClr val="FFFFFF"/>
                </a:solidFill>
              </a:rPr>
              <a:t> Jo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en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Ciska</a:t>
            </a:r>
            <a:r>
              <a:rPr lang="en-US" altLang="nl-NL" sz="2000" dirty="0" smtClean="0">
                <a:solidFill>
                  <a:srgbClr val="FFFFFF"/>
                </a:solidFill>
              </a:rPr>
              <a:t> der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Kinderen</a:t>
            </a:r>
            <a:r>
              <a:rPr lang="en-US" altLang="nl-NL" sz="2000" dirty="0" smtClean="0">
                <a:solidFill>
                  <a:srgbClr val="FFFFFF"/>
                </a:solidFill>
              </a:rPr>
              <a:t>. Later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werd</a:t>
            </a:r>
            <a:r>
              <a:rPr lang="en-US" altLang="nl-NL" sz="2000" dirty="0" smtClean="0">
                <a:solidFill>
                  <a:srgbClr val="FFFFFF"/>
                </a:solidFill>
              </a:rPr>
              <a:t> het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stoffelijk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overschot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opgegraven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en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naar</a:t>
            </a:r>
            <a:r>
              <a:rPr lang="en-US" altLang="nl-NL" sz="2000" dirty="0" smtClean="0">
                <a:solidFill>
                  <a:srgbClr val="FFFFFF"/>
                </a:solidFill>
              </a:rPr>
              <a:t> Amerika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overgebracht</a:t>
            </a:r>
            <a:r>
              <a:rPr lang="en-US" altLang="nl-NL" sz="20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705231"/>
            <a:ext cx="1170939" cy="12550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392" y="705231"/>
            <a:ext cx="3480816" cy="245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1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4">
        <p:fade/>
      </p:transition>
    </mc:Choice>
    <mc:Fallback xmlns="">
      <p:transition spd="med" advTm="4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123728" y="5020434"/>
            <a:ext cx="6477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Op 21 sept. 1944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vertrokken</a:t>
            </a:r>
            <a:r>
              <a:rPr lang="en-US" altLang="nl-NL" sz="2400" dirty="0" smtClean="0">
                <a:solidFill>
                  <a:srgbClr val="FFFFFF"/>
                </a:solidFill>
              </a:rPr>
              <a:t>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brenguncarriers</a:t>
            </a:r>
            <a:r>
              <a:rPr lang="en-US" altLang="nl-NL" sz="2400" dirty="0" smtClean="0">
                <a:solidFill>
                  <a:srgbClr val="FFFFFF"/>
                </a:solidFill>
              </a:rPr>
              <a:t> van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werkplaats</a:t>
            </a:r>
            <a:r>
              <a:rPr lang="en-US" altLang="nl-NL" sz="2400" dirty="0" smtClean="0">
                <a:solidFill>
                  <a:srgbClr val="FFFFFF"/>
                </a:solidFill>
              </a:rPr>
              <a:t> van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Sjaak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Adriaansen</a:t>
            </a:r>
            <a:r>
              <a:rPr lang="en-US" altLang="nl-NL" sz="2400" dirty="0" smtClean="0">
                <a:solidFill>
                  <a:srgbClr val="FFFFFF"/>
                </a:solidFill>
              </a:rPr>
              <a:t> op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hoek</a:t>
            </a:r>
            <a:r>
              <a:rPr lang="en-US" altLang="nl-NL" sz="2400" dirty="0" smtClean="0">
                <a:solidFill>
                  <a:srgbClr val="FFFFFF"/>
                </a:solidFill>
              </a:rPr>
              <a:t> van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Hoef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en</a:t>
            </a:r>
            <a:r>
              <a:rPr lang="en-US" altLang="nl-NL" sz="2400" dirty="0" smtClean="0">
                <a:solidFill>
                  <a:srgbClr val="FFFFFF"/>
                </a:solidFill>
              </a:rPr>
              <a:t>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Hoofdstraat</a:t>
            </a:r>
            <a:r>
              <a:rPr lang="en-US" altLang="nl-NL" sz="2400" dirty="0" smtClean="0">
                <a:solidFill>
                  <a:srgbClr val="FFFFFF"/>
                </a:solidFill>
              </a:rPr>
              <a:t>,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tegenover</a:t>
            </a:r>
            <a:r>
              <a:rPr lang="en-US" altLang="nl-NL" sz="2400" dirty="0" smtClean="0">
                <a:solidFill>
                  <a:srgbClr val="FFFFFF"/>
                </a:solidFill>
              </a:rPr>
              <a:t>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boterfabriek</a:t>
            </a:r>
            <a:r>
              <a:rPr lang="en-US" altLang="nl-NL" sz="2400" dirty="0" smtClean="0">
                <a:solidFill>
                  <a:srgbClr val="FFFFFF"/>
                </a:solidFill>
              </a:rPr>
              <a:t>, om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Amerikanen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te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gaan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>
                <a:solidFill>
                  <a:srgbClr val="FFFFFF"/>
                </a:solidFill>
              </a:rPr>
              <a:t>b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evrijden</a:t>
            </a:r>
            <a:r>
              <a:rPr lang="en-US" altLang="nl-NL" sz="24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705231"/>
            <a:ext cx="1170939" cy="12550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76" y="869058"/>
            <a:ext cx="5870448" cy="41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1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4">
        <p:fade/>
      </p:transition>
    </mc:Choice>
    <mc:Fallback xmlns="">
      <p:transition spd="med" advTm="4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68360" y="5805264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Herdenkingsplaten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05231"/>
            <a:ext cx="1170939" cy="12550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80" y="1332748"/>
            <a:ext cx="5730240" cy="427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719">
        <p:fade/>
      </p:transition>
    </mc:Choice>
    <mc:Fallback xmlns="">
      <p:transition spd="med" advTm="57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123728" y="4941168"/>
            <a:ext cx="6477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rgbClr val="FFFFFF"/>
                </a:solidFill>
              </a:rPr>
              <a:t>Vanuit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dit</a:t>
            </a:r>
            <a:r>
              <a:rPr lang="en-US" altLang="nl-NL" sz="2400" dirty="0" smtClean="0">
                <a:solidFill>
                  <a:srgbClr val="FFFFFF"/>
                </a:solidFill>
              </a:rPr>
              <a:t> huis in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bocht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bij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houthandel</a:t>
            </a:r>
            <a:r>
              <a:rPr lang="en-US" altLang="nl-NL" sz="2400" dirty="0" smtClean="0">
                <a:solidFill>
                  <a:srgbClr val="FFFFFF"/>
                </a:solidFill>
              </a:rPr>
              <a:t> van 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Gooskens</a:t>
            </a:r>
            <a:r>
              <a:rPr lang="en-US" altLang="nl-NL" sz="2400" dirty="0" smtClean="0">
                <a:solidFill>
                  <a:srgbClr val="FFFFFF"/>
                </a:solidFill>
              </a:rPr>
              <a:t> zag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Drika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Waterschoot-Goudsmits</a:t>
            </a:r>
            <a:r>
              <a:rPr lang="en-US" altLang="nl-NL" sz="2400" dirty="0" smtClean="0">
                <a:solidFill>
                  <a:srgbClr val="FFFFFF"/>
                </a:solidFill>
              </a:rPr>
              <a:t>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meester</a:t>
            </a:r>
            <a:r>
              <a:rPr lang="en-US" altLang="nl-NL" sz="2400" dirty="0" smtClean="0">
                <a:solidFill>
                  <a:srgbClr val="FFFFFF"/>
                </a:solidFill>
              </a:rPr>
              <a:t> in het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gezelschap</a:t>
            </a:r>
            <a:r>
              <a:rPr lang="en-US" altLang="nl-NL" sz="2400" dirty="0" smtClean="0">
                <a:solidFill>
                  <a:srgbClr val="FFFFFF"/>
                </a:solidFill>
              </a:rPr>
              <a:t> van Nellie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Goossens</a:t>
            </a:r>
            <a:r>
              <a:rPr lang="en-US" altLang="nl-NL" sz="2400" dirty="0" smtClean="0">
                <a:solidFill>
                  <a:srgbClr val="FFFFFF"/>
                </a:solidFill>
              </a:rPr>
              <a:t> de Britten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tegemoet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gaan</a:t>
            </a:r>
            <a:r>
              <a:rPr lang="en-US" altLang="nl-NL" sz="24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705231"/>
            <a:ext cx="1170939" cy="12550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78" y="812674"/>
            <a:ext cx="5504688" cy="38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4">
        <p:fade/>
      </p:transition>
    </mc:Choice>
    <mc:Fallback xmlns="">
      <p:transition spd="med" advTm="4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195736" y="5205099"/>
            <a:ext cx="6477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gehele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smtClean="0">
                <a:solidFill>
                  <a:srgbClr val="FFFFFF"/>
                </a:solidFill>
              </a:rPr>
              <a:t>fam.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Bolte</a:t>
            </a:r>
            <a:r>
              <a:rPr lang="en-US" altLang="nl-NL" sz="2400" dirty="0" smtClean="0">
                <a:solidFill>
                  <a:srgbClr val="FFFFFF"/>
                </a:solidFill>
              </a:rPr>
              <a:t>, </a:t>
            </a:r>
            <a:r>
              <a:rPr lang="en-US" altLang="nl-NL" sz="2400" dirty="0" err="1">
                <a:solidFill>
                  <a:srgbClr val="FFFFFF"/>
                </a:solidFill>
              </a:rPr>
              <a:t>m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oeder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smtClean="0">
                <a:solidFill>
                  <a:srgbClr val="FFFFFF"/>
                </a:solidFill>
              </a:rPr>
              <a:t>Hanneke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Goossens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Juf</a:t>
            </a:r>
            <a:r>
              <a:rPr lang="en-US" altLang="nl-NL" sz="2400" dirty="0" smtClean="0">
                <a:solidFill>
                  <a:srgbClr val="FFFFFF"/>
                </a:solidFill>
              </a:rPr>
              <a:t>. Van Hoof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samen</a:t>
            </a:r>
            <a:r>
              <a:rPr lang="en-US" altLang="nl-NL" sz="2400" dirty="0" smtClean="0">
                <a:solidFill>
                  <a:srgbClr val="FFFFFF"/>
                </a:solidFill>
              </a:rPr>
              <a:t> op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foto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bij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een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Britse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gepantserde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wagen</a:t>
            </a:r>
            <a:r>
              <a:rPr lang="en-US" altLang="nl-NL" sz="24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705231"/>
            <a:ext cx="1170939" cy="12550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28" y="762000"/>
            <a:ext cx="6376416" cy="421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5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4">
        <p:fade/>
      </p:transition>
    </mc:Choice>
    <mc:Fallback xmlns="">
      <p:transition spd="med" advTm="4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195736" y="4388349"/>
            <a:ext cx="6477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rgbClr val="FFFFFF"/>
                </a:solidFill>
              </a:rPr>
              <a:t>Deze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foto</a:t>
            </a:r>
            <a:r>
              <a:rPr lang="en-US" altLang="nl-NL" sz="2400" dirty="0" smtClean="0">
                <a:solidFill>
                  <a:srgbClr val="FFFFFF"/>
                </a:solidFill>
              </a:rPr>
              <a:t> van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Amerikaanse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bemanning</a:t>
            </a:r>
            <a:r>
              <a:rPr lang="en-US" altLang="nl-NL" sz="2400" dirty="0" smtClean="0">
                <a:solidFill>
                  <a:srgbClr val="FFFFFF"/>
                </a:solidFill>
              </a:rPr>
              <a:t> van het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vliegtuig</a:t>
            </a:r>
            <a:r>
              <a:rPr lang="en-US" altLang="nl-NL" sz="2400" dirty="0" smtClean="0">
                <a:solidFill>
                  <a:srgbClr val="FFFFFF"/>
                </a:solidFill>
              </a:rPr>
              <a:t> “Clay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Pigeon”werd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gemaakt</a:t>
            </a:r>
            <a:r>
              <a:rPr lang="en-US" altLang="nl-NL" sz="2400" dirty="0" smtClean="0">
                <a:solidFill>
                  <a:srgbClr val="FFFFFF"/>
                </a:solidFill>
              </a:rPr>
              <a:t> op het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Heieind</a:t>
            </a:r>
            <a:r>
              <a:rPr lang="en-US" altLang="nl-NL" sz="2400" dirty="0" smtClean="0">
                <a:solidFill>
                  <a:srgbClr val="FFFFFF"/>
                </a:solidFill>
              </a:rPr>
              <a:t> op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woensdag</a:t>
            </a:r>
            <a:r>
              <a:rPr lang="en-US" altLang="nl-NL" sz="2400" dirty="0" smtClean="0">
                <a:solidFill>
                  <a:srgbClr val="FFFFFF"/>
                </a:solidFill>
              </a:rPr>
              <a:t> 20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september</a:t>
            </a:r>
            <a:r>
              <a:rPr lang="en-US" altLang="nl-NL" sz="2400" dirty="0" smtClean="0">
                <a:solidFill>
                  <a:srgbClr val="FFFFFF"/>
                </a:solidFill>
              </a:rPr>
              <a:t> met het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fototoestel</a:t>
            </a:r>
            <a:r>
              <a:rPr lang="en-US" altLang="nl-NL" sz="2400" dirty="0" smtClean="0">
                <a:solidFill>
                  <a:srgbClr val="FFFFFF"/>
                </a:solidFill>
              </a:rPr>
              <a:t> van Thea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Adriaansen</a:t>
            </a:r>
            <a:r>
              <a:rPr lang="en-US" altLang="nl-NL" sz="2400" dirty="0" smtClean="0">
                <a:solidFill>
                  <a:srgbClr val="FFFFFF"/>
                </a:solidFill>
              </a:rPr>
              <a:t>. U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ziet</a:t>
            </a:r>
            <a:r>
              <a:rPr lang="en-US" altLang="nl-NL" sz="2400" dirty="0" smtClean="0">
                <a:solidFill>
                  <a:srgbClr val="FFFFFF"/>
                </a:solidFill>
              </a:rPr>
              <a:t> de twee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gewonden</a:t>
            </a:r>
            <a:r>
              <a:rPr lang="en-US" altLang="nl-NL" sz="2400" dirty="0" smtClean="0">
                <a:solidFill>
                  <a:srgbClr val="FFFFFF"/>
                </a:solidFill>
              </a:rPr>
              <a:t> Guido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Brassesco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en</a:t>
            </a:r>
            <a:r>
              <a:rPr lang="en-US" altLang="nl-NL" sz="2400" dirty="0" smtClean="0">
                <a:solidFill>
                  <a:srgbClr val="FFFFFF"/>
                </a:solidFill>
              </a:rPr>
              <a:t> Joseph (Joe) Andrews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en</a:t>
            </a:r>
            <a:r>
              <a:rPr lang="en-US" altLang="nl-NL" sz="2400" dirty="0" smtClean="0">
                <a:solidFill>
                  <a:srgbClr val="FFFFFF"/>
                </a:solidFill>
              </a:rPr>
              <a:t> links Joe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Curreri</a:t>
            </a:r>
            <a:r>
              <a:rPr lang="en-US" altLang="nl-NL" sz="24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705231"/>
            <a:ext cx="1170939" cy="12550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748067"/>
            <a:ext cx="6358128" cy="366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9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4">
        <p:fade/>
      </p:transition>
    </mc:Choice>
    <mc:Fallback xmlns="">
      <p:transition spd="med" advTm="4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958975" y="4527733"/>
            <a:ext cx="683704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Karel Smulders, Pater van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Looy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Adriaan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Goossens</a:t>
            </a:r>
            <a:r>
              <a:rPr lang="en-US" altLang="nl-NL" sz="2400" dirty="0" smtClean="0">
                <a:solidFill>
                  <a:srgbClr val="FFFFFF"/>
                </a:solidFill>
              </a:rPr>
              <a:t>. De mister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draagt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een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witte</a:t>
            </a:r>
            <a:r>
              <a:rPr lang="en-US" altLang="nl-NL" sz="2400" dirty="0" smtClean="0">
                <a:solidFill>
                  <a:srgbClr val="FFFFFF"/>
                </a:solidFill>
              </a:rPr>
              <a:t> armband met de letters P.A.N.(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Partisanen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Actie</a:t>
            </a:r>
            <a:r>
              <a:rPr lang="en-US" altLang="nl-NL" sz="2400" dirty="0" smtClean="0">
                <a:solidFill>
                  <a:srgbClr val="FFFFFF"/>
                </a:solidFill>
              </a:rPr>
              <a:t> Nederland)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toont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een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pistool</a:t>
            </a:r>
            <a:r>
              <a:rPr lang="en-US" altLang="nl-NL" sz="2400" dirty="0" smtClean="0">
                <a:solidFill>
                  <a:srgbClr val="FFFFFF"/>
                </a:solidFill>
              </a:rPr>
              <a:t>. Karel Smulders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draagt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een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Amerikaans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geweer</a:t>
            </a:r>
            <a:r>
              <a:rPr lang="en-US" altLang="nl-NL" sz="2400" dirty="0" smtClean="0">
                <a:solidFill>
                  <a:srgbClr val="FFFFFF"/>
                </a:solidFill>
              </a:rPr>
              <a:t>. Pater van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Looy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kijkt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vol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ontzag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naar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zoveel</a:t>
            </a:r>
            <a:r>
              <a:rPr lang="en-US" altLang="nl-NL" sz="2400" dirty="0" smtClean="0">
                <a:solidFill>
                  <a:srgbClr val="FFFFFF"/>
                </a:solidFill>
              </a:rPr>
              <a:t> “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vuurkracht</a:t>
            </a:r>
            <a:r>
              <a:rPr lang="en-US" altLang="nl-NL" sz="2400" dirty="0" smtClean="0">
                <a:solidFill>
                  <a:srgbClr val="FFFFFF"/>
                </a:solidFill>
              </a:rPr>
              <a:t>”.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705231"/>
            <a:ext cx="1170939" cy="12550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762000"/>
            <a:ext cx="2645656" cy="389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2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4">
        <p:fade/>
      </p:transition>
    </mc:Choice>
    <mc:Fallback xmlns="">
      <p:transition spd="med" advTm="4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67744" y="4422776"/>
            <a:ext cx="6477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Mister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Goossens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en</a:t>
            </a:r>
            <a:r>
              <a:rPr lang="en-US" altLang="nl-NL" sz="2400" dirty="0" smtClean="0">
                <a:solidFill>
                  <a:srgbClr val="FFFFFF"/>
                </a:solidFill>
              </a:rPr>
              <a:t> Pater van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Looy</a:t>
            </a:r>
            <a:r>
              <a:rPr lang="en-US" altLang="nl-NL" sz="2400" dirty="0" smtClean="0">
                <a:solidFill>
                  <a:srgbClr val="FFFFFF"/>
                </a:solidFill>
              </a:rPr>
              <a:t>, die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toevallig</a:t>
            </a:r>
            <a:r>
              <a:rPr lang="en-US" altLang="nl-NL" sz="2400" dirty="0" smtClean="0">
                <a:solidFill>
                  <a:srgbClr val="FFFFFF"/>
                </a:solidFill>
              </a:rPr>
              <a:t> net die dag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ook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een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kijkje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kwam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nemen</a:t>
            </a:r>
            <a:r>
              <a:rPr lang="en-US" altLang="nl-NL" sz="2400" dirty="0" smtClean="0">
                <a:solidFill>
                  <a:srgbClr val="FFFFFF"/>
                </a:solidFill>
              </a:rPr>
              <a:t> op het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Heieind</a:t>
            </a:r>
            <a:r>
              <a:rPr lang="en-US" altLang="nl-NL" sz="2400" dirty="0" smtClean="0">
                <a:solidFill>
                  <a:srgbClr val="FFFFFF"/>
                </a:solidFill>
              </a:rPr>
              <a:t>, met 8 van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Amerikanen</a:t>
            </a:r>
            <a:r>
              <a:rPr lang="en-US" altLang="nl-NL" sz="2400" dirty="0" smtClean="0">
                <a:solidFill>
                  <a:srgbClr val="FFFFFF"/>
                </a:solidFill>
              </a:rPr>
              <a:t>.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Herkend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werden</a:t>
            </a:r>
            <a:r>
              <a:rPr lang="en-US" altLang="nl-NL" sz="2400" dirty="0" smtClean="0">
                <a:solidFill>
                  <a:srgbClr val="FFFFFF"/>
                </a:solidFill>
              </a:rPr>
              <a:t> Harz (met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geweer</a:t>
            </a:r>
            <a:r>
              <a:rPr lang="en-US" altLang="nl-NL" sz="2400" dirty="0" smtClean="0">
                <a:solidFill>
                  <a:srgbClr val="FFFFFF"/>
                </a:solidFill>
              </a:rPr>
              <a:t>)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onder</a:t>
            </a:r>
            <a:r>
              <a:rPr lang="en-US" altLang="nl-NL" sz="2400" dirty="0" smtClean="0">
                <a:solidFill>
                  <a:srgbClr val="FFFFFF"/>
                </a:solidFill>
              </a:rPr>
              <a:t> van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rechts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naar</a:t>
            </a:r>
            <a:r>
              <a:rPr lang="en-US" altLang="nl-NL" sz="2400" dirty="0" smtClean="0">
                <a:solidFill>
                  <a:srgbClr val="FFFFFF"/>
                </a:solidFill>
              </a:rPr>
              <a:t> links Lewis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daarnaast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Tinckom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Curreri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smtClean="0">
                <a:solidFill>
                  <a:srgbClr val="FFFFFF"/>
                </a:solidFill>
              </a:rPr>
              <a:t>(met </a:t>
            </a:r>
            <a:r>
              <a:rPr lang="en-US" altLang="nl-NL" sz="2400" dirty="0" smtClean="0">
                <a:solidFill>
                  <a:srgbClr val="FFFFFF"/>
                </a:solidFill>
              </a:rPr>
              <a:t>Pet).</a:t>
            </a:r>
            <a:endParaRPr lang="en-US" altLang="nl-NL" sz="2400" dirty="0" smtClean="0">
              <a:solidFill>
                <a:srgbClr val="FFFFFF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705231"/>
            <a:ext cx="1170939" cy="12550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34899"/>
            <a:ext cx="5693664" cy="35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9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4">
        <p:fade/>
      </p:transition>
    </mc:Choice>
    <mc:Fallback xmlns="">
      <p:transition spd="med" advTm="4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68360" y="5805264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gewonde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piloten</a:t>
            </a:r>
            <a:r>
              <a:rPr lang="en-US" altLang="nl-NL" sz="2400" dirty="0" smtClean="0">
                <a:solidFill>
                  <a:srgbClr val="FFFFFF"/>
                </a:solidFill>
              </a:rPr>
              <a:t> met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enkele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lotgenoten</a:t>
            </a:r>
            <a:r>
              <a:rPr lang="en-US" altLang="nl-NL" sz="24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705231"/>
            <a:ext cx="1170939" cy="12550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08720"/>
            <a:ext cx="3090672" cy="457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5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4">
        <p:fade/>
      </p:transition>
    </mc:Choice>
    <mc:Fallback xmlns="">
      <p:transition spd="med" advTm="4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152303" y="5020434"/>
            <a:ext cx="6477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De “Clay Pigeon”(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Kleiduif</a:t>
            </a:r>
            <a:r>
              <a:rPr lang="en-US" altLang="nl-NL" sz="2400" dirty="0" smtClean="0">
                <a:solidFill>
                  <a:srgbClr val="FFFFFF"/>
                </a:solidFill>
              </a:rPr>
              <a:t>), het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Amerikaanse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Vliegtuig</a:t>
            </a:r>
            <a:r>
              <a:rPr lang="en-US" altLang="nl-NL" sz="2400" dirty="0" smtClean="0">
                <a:solidFill>
                  <a:srgbClr val="FFFFFF"/>
                </a:solidFill>
              </a:rPr>
              <a:t> van “crew-chief</a:t>
            </a:r>
            <a:r>
              <a:rPr lang="en-US" altLang="nl-NL" sz="2400" dirty="0" smtClean="0">
                <a:solidFill>
                  <a:srgbClr val="FFFFFF"/>
                </a:solidFill>
              </a:rPr>
              <a:t>” Joe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Curreri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en</a:t>
            </a:r>
            <a:r>
              <a:rPr lang="en-US" altLang="nl-NL" sz="2400" dirty="0" smtClean="0">
                <a:solidFill>
                  <a:srgbClr val="FFFFFF"/>
                </a:solidFill>
              </a:rPr>
              <a:t> 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piloot</a:t>
            </a:r>
            <a:r>
              <a:rPr lang="en-US" altLang="nl-NL" sz="2400" dirty="0" smtClean="0">
                <a:solidFill>
                  <a:srgbClr val="FFFFFF"/>
                </a:solidFill>
              </a:rPr>
              <a:t> Guido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Brassesco</a:t>
            </a:r>
            <a:r>
              <a:rPr lang="en-US" altLang="nl-NL" sz="2400" dirty="0" smtClean="0">
                <a:solidFill>
                  <a:srgbClr val="FFFFFF"/>
                </a:solidFill>
              </a:rPr>
              <a:t>. In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cocpit</a:t>
            </a:r>
            <a:r>
              <a:rPr lang="en-US" altLang="nl-NL" sz="2400" dirty="0" smtClean="0">
                <a:solidFill>
                  <a:srgbClr val="FFFFFF"/>
                </a:solidFill>
              </a:rPr>
              <a:t> zit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radiotechnicus</a:t>
            </a:r>
            <a:r>
              <a:rPr lang="en-US" altLang="nl-NL" sz="2400" dirty="0" smtClean="0">
                <a:solidFill>
                  <a:srgbClr val="FFFFFF"/>
                </a:solidFill>
              </a:rPr>
              <a:t> Harry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Tinckom</a:t>
            </a:r>
            <a:r>
              <a:rPr lang="en-US" altLang="nl-NL" sz="24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705231"/>
            <a:ext cx="1170939" cy="12550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62000"/>
            <a:ext cx="5876544" cy="418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0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4">
        <p:fade/>
      </p:transition>
    </mc:Choice>
    <mc:Fallback xmlns="">
      <p:transition spd="med" advTm="4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67744" y="4422776"/>
            <a:ext cx="6477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rgbClr val="FFFFFF"/>
                </a:solidFill>
              </a:rPr>
              <a:t>Deze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foto</a:t>
            </a:r>
            <a:r>
              <a:rPr lang="en-US" altLang="nl-NL" sz="2400" dirty="0" smtClean="0">
                <a:solidFill>
                  <a:srgbClr val="FFFFFF"/>
                </a:solidFill>
              </a:rPr>
              <a:t> van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Juf</a:t>
            </a:r>
            <a:r>
              <a:rPr lang="en-US" altLang="nl-NL" sz="2400" dirty="0" smtClean="0">
                <a:solidFill>
                  <a:srgbClr val="FFFFFF"/>
                </a:solidFill>
              </a:rPr>
              <a:t>. </a:t>
            </a:r>
            <a:r>
              <a:rPr lang="en-US" altLang="nl-NL" sz="2400" dirty="0">
                <a:solidFill>
                  <a:srgbClr val="FFFFFF"/>
                </a:solidFill>
              </a:rPr>
              <a:t>v</a:t>
            </a:r>
            <a:r>
              <a:rPr lang="en-US" altLang="nl-NL" sz="2400" dirty="0" smtClean="0">
                <a:solidFill>
                  <a:srgbClr val="FFFFFF"/>
                </a:solidFill>
              </a:rPr>
              <a:t>an Hoof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bij</a:t>
            </a:r>
            <a:r>
              <a:rPr lang="en-US" altLang="nl-NL" sz="2400" dirty="0" smtClean="0">
                <a:solidFill>
                  <a:srgbClr val="FFFFFF"/>
                </a:solidFill>
              </a:rPr>
              <a:t> het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staartstuk</a:t>
            </a:r>
            <a:r>
              <a:rPr lang="en-US" altLang="nl-NL" sz="2400" dirty="0" smtClean="0">
                <a:solidFill>
                  <a:srgbClr val="FFFFFF"/>
                </a:solidFill>
              </a:rPr>
              <a:t> van het op 17 sept. 1944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neergestortte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vliegtuig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smtClean="0">
                <a:solidFill>
                  <a:srgbClr val="FFFFFF"/>
                </a:solidFill>
              </a:rPr>
              <a:t> de “Clay </a:t>
            </a:r>
            <a:r>
              <a:rPr lang="en-US" altLang="nl-NL" sz="2400" dirty="0" smtClean="0">
                <a:solidFill>
                  <a:srgbClr val="FFFFFF"/>
                </a:solidFill>
              </a:rPr>
              <a:t>Pigeon</a:t>
            </a:r>
            <a:r>
              <a:rPr lang="en-US" altLang="nl-NL" sz="2400" dirty="0" smtClean="0">
                <a:solidFill>
                  <a:srgbClr val="FFFFFF"/>
                </a:solidFill>
              </a:rPr>
              <a:t>”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werd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gemaakt</a:t>
            </a:r>
            <a:r>
              <a:rPr lang="en-US" altLang="nl-NL" sz="2400" dirty="0" smtClean="0">
                <a:solidFill>
                  <a:srgbClr val="FFFFFF"/>
                </a:solidFill>
              </a:rPr>
              <a:t> in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okt</a:t>
            </a:r>
            <a:r>
              <a:rPr lang="en-US" altLang="nl-NL" sz="2400" dirty="0" smtClean="0">
                <a:solidFill>
                  <a:srgbClr val="FFFFFF"/>
                </a:solidFill>
              </a:rPr>
              <a:t>. 1944,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juist</a:t>
            </a:r>
            <a:r>
              <a:rPr lang="en-US" altLang="nl-NL" sz="2400" dirty="0" smtClean="0">
                <a:solidFill>
                  <a:srgbClr val="FFFFFF"/>
                </a:solidFill>
              </a:rPr>
              <a:t> op het moment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dat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een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ijzerhandelaar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uit</a:t>
            </a:r>
            <a:r>
              <a:rPr lang="en-US" altLang="nl-NL" sz="2400" dirty="0" smtClean="0">
                <a:solidFill>
                  <a:srgbClr val="FFFFFF"/>
                </a:solidFill>
              </a:rPr>
              <a:t> Tilburg het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materiaal</a:t>
            </a:r>
            <a:r>
              <a:rPr lang="en-US" altLang="nl-NL" sz="2400" dirty="0" smtClean="0">
                <a:solidFill>
                  <a:srgbClr val="FFFFFF"/>
                </a:solidFill>
              </a:rPr>
              <a:t> op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kwam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halen</a:t>
            </a:r>
            <a:r>
              <a:rPr lang="en-US" altLang="nl-NL" sz="2400" dirty="0" smtClean="0">
                <a:solidFill>
                  <a:srgbClr val="FFFFFF"/>
                </a:solidFill>
              </a:rPr>
              <a:t>.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Boven</a:t>
            </a:r>
            <a:r>
              <a:rPr lang="en-US" altLang="nl-NL" sz="2400" dirty="0" smtClean="0">
                <a:solidFill>
                  <a:srgbClr val="FFFFFF"/>
                </a:solidFill>
              </a:rPr>
              <a:t> op het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staartstuk</a:t>
            </a:r>
            <a:r>
              <a:rPr lang="en-US" altLang="nl-NL" sz="2400" dirty="0" smtClean="0">
                <a:solidFill>
                  <a:srgbClr val="FFFFFF"/>
                </a:solidFill>
              </a:rPr>
              <a:t> zit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een</a:t>
            </a:r>
            <a:r>
              <a:rPr lang="en-US" altLang="nl-NL" sz="2400" dirty="0" smtClean="0">
                <a:solidFill>
                  <a:srgbClr val="FFFFFF"/>
                </a:solidFill>
              </a:rPr>
              <a:t> zoon van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ijzerhandelaar</a:t>
            </a:r>
            <a:r>
              <a:rPr lang="en-US" altLang="nl-NL" sz="24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705231"/>
            <a:ext cx="1170939" cy="12550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967" y="862712"/>
            <a:ext cx="5401056" cy="356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4">
        <p:fade/>
      </p:transition>
    </mc:Choice>
    <mc:Fallback xmlns="">
      <p:transition spd="med" advTm="4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68360" y="5805264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rgbClr val="FFFFFF"/>
                </a:solidFill>
              </a:rPr>
              <a:t>Viering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705231"/>
            <a:ext cx="1170939" cy="12550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1628800"/>
            <a:ext cx="536598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0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4">
        <p:fade/>
      </p:transition>
    </mc:Choice>
    <mc:Fallback xmlns="">
      <p:transition spd="med" advTm="4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68360" y="5805264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rgbClr val="FFFFFF"/>
                </a:solidFill>
              </a:rPr>
              <a:t>Viering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705231"/>
            <a:ext cx="1170939" cy="12550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3" y="1628800"/>
            <a:ext cx="5427655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4">
        <p:fade/>
      </p:transition>
    </mc:Choice>
    <mc:Fallback xmlns="">
      <p:transition spd="med" advTm="4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68360" y="5805264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Herdenkingsplaten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05231"/>
            <a:ext cx="1170939" cy="12550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15643"/>
            <a:ext cx="5334000" cy="386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3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253">
        <p:fade/>
      </p:transition>
    </mc:Choice>
    <mc:Fallback xmlns="">
      <p:transition spd="med" advTm="72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705231"/>
            <a:ext cx="1170939" cy="12550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12" y="836712"/>
            <a:ext cx="3541776" cy="579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6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4">
        <p:fade/>
      </p:transition>
    </mc:Choice>
    <mc:Fallback xmlns="">
      <p:transition spd="med" advTm="4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77674" y="4293096"/>
            <a:ext cx="6477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rgbClr val="FFFFFF"/>
                </a:solidFill>
              </a:rPr>
              <a:t>Adriaan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Goossens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melde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zich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na</a:t>
            </a:r>
            <a:r>
              <a:rPr lang="en-US" altLang="nl-NL" sz="2400" dirty="0" smtClean="0">
                <a:solidFill>
                  <a:srgbClr val="FFFFFF"/>
                </a:solidFill>
              </a:rPr>
              <a:t>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van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onmiddelijk</a:t>
            </a:r>
            <a:r>
              <a:rPr lang="en-US" altLang="nl-NL" sz="2400" dirty="0" smtClean="0">
                <a:solidFill>
                  <a:srgbClr val="FFFFFF"/>
                </a:solidFill>
              </a:rPr>
              <a:t> in </a:t>
            </a:r>
            <a:r>
              <a:rPr lang="en-US" altLang="nl-NL" sz="2400" dirty="0">
                <a:solidFill>
                  <a:srgbClr val="FFFFFF"/>
                </a:solidFill>
              </a:rPr>
              <a:t>E</a:t>
            </a:r>
            <a:r>
              <a:rPr lang="en-US" altLang="nl-NL" sz="2400" dirty="0" smtClean="0">
                <a:solidFill>
                  <a:srgbClr val="FFFFFF"/>
                </a:solidFill>
              </a:rPr>
              <a:t>indhoven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voor</a:t>
            </a:r>
            <a:r>
              <a:rPr lang="en-US" altLang="nl-NL" sz="2400" dirty="0" smtClean="0">
                <a:solidFill>
                  <a:srgbClr val="FFFFFF"/>
                </a:solidFill>
              </a:rPr>
              <a:t>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stoottroepen</a:t>
            </a:r>
            <a:r>
              <a:rPr lang="en-US" altLang="nl-NL" sz="2400" dirty="0" smtClean="0">
                <a:solidFill>
                  <a:srgbClr val="FFFFFF"/>
                </a:solidFill>
              </a:rPr>
              <a:t>.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Hij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werd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ingedeeld</a:t>
            </a:r>
            <a:r>
              <a:rPr lang="en-US" altLang="nl-NL" sz="2400" dirty="0" smtClean="0">
                <a:solidFill>
                  <a:srgbClr val="FFFFFF"/>
                </a:solidFill>
              </a:rPr>
              <a:t> in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eerste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sectie</a:t>
            </a:r>
            <a:r>
              <a:rPr lang="en-US" altLang="nl-NL" sz="2400" dirty="0" smtClean="0">
                <a:solidFill>
                  <a:srgbClr val="FFFFFF"/>
                </a:solidFill>
              </a:rPr>
              <a:t> van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van</a:t>
            </a:r>
            <a:r>
              <a:rPr lang="en-US" altLang="nl-NL" sz="2400" dirty="0" smtClean="0">
                <a:solidFill>
                  <a:srgbClr val="FFFFFF"/>
                </a:solidFill>
              </a:rPr>
              <a:t>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compagnie</a:t>
            </a:r>
            <a:r>
              <a:rPr lang="en-US" altLang="nl-NL" sz="2400" dirty="0" smtClean="0">
                <a:solidFill>
                  <a:srgbClr val="FFFFFF"/>
                </a:solidFill>
              </a:rPr>
              <a:t> Brabant, die direct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werd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ingezet</a:t>
            </a:r>
            <a:r>
              <a:rPr lang="en-US" altLang="nl-NL" sz="2400" dirty="0" smtClean="0">
                <a:solidFill>
                  <a:srgbClr val="FFFFFF"/>
                </a:solidFill>
              </a:rPr>
              <a:t> in het land van Maas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en</a:t>
            </a:r>
            <a:r>
              <a:rPr lang="en-US" altLang="nl-NL" sz="2400" dirty="0" smtClean="0">
                <a:solidFill>
                  <a:srgbClr val="FFFFFF"/>
                </a:solidFill>
              </a:rPr>
              <a:t> Waal. Op de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foto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draagt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hij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zijn</a:t>
            </a:r>
            <a:r>
              <a:rPr lang="en-US" altLang="nl-NL" sz="2400" dirty="0" smtClean="0">
                <a:solidFill>
                  <a:srgbClr val="FFFFFF"/>
                </a:solidFill>
              </a:rPr>
              <a:t> uniform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als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stoottroeper</a:t>
            </a:r>
            <a:r>
              <a:rPr lang="en-US" altLang="nl-NL" sz="24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705231"/>
            <a:ext cx="1170939" cy="12550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64" y="721255"/>
            <a:ext cx="2176272" cy="34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2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4">
        <p:fade/>
      </p:transition>
    </mc:Choice>
    <mc:Fallback xmlns="">
      <p:transition spd="med" advTm="4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485492" y="5090160"/>
            <a:ext cx="554461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rgbClr val="FFFFFF"/>
                </a:solidFill>
              </a:rPr>
              <a:t>Stoottroepers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poseren</a:t>
            </a:r>
            <a:r>
              <a:rPr lang="en-US" altLang="nl-NL" sz="2400" dirty="0" smtClean="0">
                <a:solidFill>
                  <a:srgbClr val="FFFFFF"/>
                </a:solidFill>
              </a:rPr>
              <a:t> in het Land van Maas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en</a:t>
            </a:r>
            <a:r>
              <a:rPr lang="en-US" altLang="nl-NL" sz="2400" dirty="0" smtClean="0">
                <a:solidFill>
                  <a:srgbClr val="FFFFFF"/>
                </a:solidFill>
              </a:rPr>
              <a:t> Waal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eind</a:t>
            </a:r>
            <a:r>
              <a:rPr lang="en-US" altLang="nl-NL" sz="2400" dirty="0" smtClean="0">
                <a:solidFill>
                  <a:srgbClr val="FFFFFF"/>
                </a:solidFill>
              </a:rPr>
              <a:t> 1944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bij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een</a:t>
            </a:r>
            <a:r>
              <a:rPr lang="en-US" altLang="nl-NL" sz="2400" dirty="0" smtClean="0">
                <a:solidFill>
                  <a:srgbClr val="FFFFFF"/>
                </a:solidFill>
              </a:rPr>
              <a:t> tank. </a:t>
            </a:r>
            <a:br>
              <a:rPr lang="en-US" altLang="nl-NL" sz="2400" dirty="0" smtClean="0">
                <a:solidFill>
                  <a:srgbClr val="FFFFFF"/>
                </a:solidFill>
              </a:rPr>
            </a:br>
            <a:r>
              <a:rPr lang="en-US" altLang="nl-NL" sz="2400" dirty="0" err="1" smtClean="0">
                <a:solidFill>
                  <a:srgbClr val="FFFFFF"/>
                </a:solidFill>
              </a:rPr>
              <a:t>Onderaan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rechts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>
                <a:solidFill>
                  <a:srgbClr val="FFFFFF"/>
                </a:solidFill>
              </a:rPr>
              <a:t>A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driaan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Goossens</a:t>
            </a:r>
            <a:r>
              <a:rPr lang="en-US" altLang="nl-NL" sz="2400" dirty="0" smtClean="0">
                <a:solidFill>
                  <a:srgbClr val="FFFFFF"/>
                </a:solidFill>
              </a:rPr>
              <a:t>.</a:t>
            </a:r>
            <a:br>
              <a:rPr lang="en-US" altLang="nl-NL" sz="2400" dirty="0" smtClean="0">
                <a:solidFill>
                  <a:srgbClr val="FFFFFF"/>
                </a:solidFill>
              </a:rPr>
            </a:br>
            <a:r>
              <a:rPr lang="en-US" altLang="nl-NL" sz="2400" dirty="0" err="1" smtClean="0">
                <a:solidFill>
                  <a:srgbClr val="FFFFFF"/>
                </a:solidFill>
              </a:rPr>
              <a:t>Boven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aan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derde</a:t>
            </a:r>
            <a:r>
              <a:rPr lang="en-US" altLang="nl-NL" sz="2400" dirty="0" smtClean="0">
                <a:solidFill>
                  <a:srgbClr val="FFFFFF"/>
                </a:solidFill>
              </a:rPr>
              <a:t> van links Janus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Beex</a:t>
            </a:r>
            <a:r>
              <a:rPr lang="en-US" altLang="nl-NL" sz="24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705231"/>
            <a:ext cx="1170939" cy="12550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96" y="762000"/>
            <a:ext cx="2883408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4">
        <p:fade/>
      </p:transition>
    </mc:Choice>
    <mc:Fallback xmlns="">
      <p:transition spd="med" advTm="4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958975" y="3935360"/>
            <a:ext cx="662473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000" dirty="0" err="1" smtClean="0">
                <a:solidFill>
                  <a:srgbClr val="FFFFFF"/>
                </a:solidFill>
              </a:rPr>
              <a:t>Eind</a:t>
            </a:r>
            <a:r>
              <a:rPr lang="en-US" altLang="nl-NL" sz="2000" dirty="0" smtClean="0">
                <a:solidFill>
                  <a:srgbClr val="FFFFFF"/>
                </a:solidFill>
              </a:rPr>
              <a:t> 1944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verbleven</a:t>
            </a:r>
            <a:r>
              <a:rPr lang="en-US" altLang="nl-NL" sz="2000" dirty="0" smtClean="0">
                <a:solidFill>
                  <a:srgbClr val="FFFFFF"/>
                </a:solidFill>
              </a:rPr>
              <a:t> de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stoottroepers</a:t>
            </a:r>
            <a:r>
              <a:rPr lang="en-US" altLang="nl-NL" sz="2000" dirty="0" smtClean="0">
                <a:solidFill>
                  <a:srgbClr val="FFFFFF"/>
                </a:solidFill>
              </a:rPr>
              <a:t> in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Wamel</a:t>
            </a:r>
            <a:r>
              <a:rPr lang="en-US" altLang="nl-NL" sz="2000" dirty="0" smtClean="0">
                <a:solidFill>
                  <a:srgbClr val="FFFFFF"/>
                </a:solidFill>
              </a:rPr>
              <a:t> in het land van Maas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en</a:t>
            </a:r>
            <a:r>
              <a:rPr lang="en-US" altLang="nl-NL" sz="2000" dirty="0" smtClean="0">
                <a:solidFill>
                  <a:srgbClr val="FFFFFF"/>
                </a:solidFill>
              </a:rPr>
              <a:t> Waal. Op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deze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foto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staat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Adriaan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goossens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onderaan</a:t>
            </a:r>
            <a:r>
              <a:rPr lang="en-US" altLang="nl-NL" sz="2000" dirty="0" smtClean="0">
                <a:solidFill>
                  <a:srgbClr val="FFFFFF"/>
                </a:solidFill>
              </a:rPr>
              <a:t> in het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midden</a:t>
            </a:r>
            <a:r>
              <a:rPr lang="en-US" altLang="nl-NL" sz="2000" dirty="0" smtClean="0">
                <a:solidFill>
                  <a:srgbClr val="FFFFFF"/>
                </a:solidFill>
              </a:rPr>
              <a:t>.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Bovenaan</a:t>
            </a:r>
            <a:r>
              <a:rPr lang="en-US" altLang="nl-NL" sz="2000" dirty="0" smtClean="0">
                <a:solidFill>
                  <a:srgbClr val="FFFFFF"/>
                </a:solidFill>
              </a:rPr>
              <a:t> in het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midden</a:t>
            </a:r>
            <a:r>
              <a:rPr lang="en-US" altLang="nl-NL" sz="2000" dirty="0" smtClean="0">
                <a:solidFill>
                  <a:srgbClr val="FFFFFF"/>
                </a:solidFill>
              </a:rPr>
              <a:t> Janus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Beex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en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rechts</a:t>
            </a:r>
            <a:r>
              <a:rPr lang="en-US" altLang="nl-NL" sz="2000" dirty="0" smtClean="0">
                <a:solidFill>
                  <a:srgbClr val="FFFFFF"/>
                </a:solidFill>
              </a:rPr>
              <a:t> Toon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Groenen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uit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Steensel</a:t>
            </a:r>
            <a:r>
              <a:rPr lang="en-US" altLang="nl-NL" sz="2000" dirty="0" smtClean="0">
                <a:solidFill>
                  <a:srgbClr val="FFFFFF"/>
                </a:solidFill>
              </a:rPr>
              <a:t>, de man die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samen</a:t>
            </a:r>
            <a:r>
              <a:rPr lang="en-US" altLang="nl-NL" sz="2000" dirty="0" smtClean="0">
                <a:solidFill>
                  <a:srgbClr val="FFFFFF"/>
                </a:solidFill>
              </a:rPr>
              <a:t> met de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meester</a:t>
            </a:r>
            <a:r>
              <a:rPr lang="en-US" altLang="nl-NL" sz="2000" dirty="0" smtClean="0">
                <a:solidFill>
                  <a:srgbClr val="FFFFFF"/>
                </a:solidFill>
              </a:rPr>
              <a:t> de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minutietrein</a:t>
            </a:r>
            <a:r>
              <a:rPr lang="en-US" altLang="nl-NL" sz="2000" dirty="0" smtClean="0">
                <a:solidFill>
                  <a:srgbClr val="FFFFFF"/>
                </a:solidFill>
              </a:rPr>
              <a:t> in Tilburg had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opgeblazen</a:t>
            </a:r>
            <a:r>
              <a:rPr lang="en-US" altLang="nl-NL" sz="2000" dirty="0" smtClean="0">
                <a:solidFill>
                  <a:srgbClr val="FFFFFF"/>
                </a:solidFill>
              </a:rPr>
              <a:t>. </a:t>
            </a:r>
            <a:r>
              <a:rPr lang="en-US" altLang="nl-NL" sz="2000" dirty="0" smtClean="0">
                <a:solidFill>
                  <a:srgbClr val="FFFFFF"/>
                </a:solidFill>
              </a:rPr>
              <a:t> De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groep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smtClean="0">
                <a:solidFill>
                  <a:srgbClr val="FFFFFF"/>
                </a:solidFill>
              </a:rPr>
              <a:t>was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on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dergebracht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smtClean="0">
                <a:solidFill>
                  <a:srgbClr val="FFFFFF"/>
                </a:solidFill>
              </a:rPr>
              <a:t>in het huis op de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achtergrond</a:t>
            </a:r>
            <a:r>
              <a:rPr lang="en-US" altLang="nl-NL" sz="2000" dirty="0" smtClean="0">
                <a:solidFill>
                  <a:srgbClr val="FFFFFF"/>
                </a:solidFill>
              </a:rPr>
              <a:t>. </a:t>
            </a:r>
            <a:r>
              <a:rPr lang="en-US" altLang="nl-NL" sz="2000" dirty="0" smtClean="0">
                <a:solidFill>
                  <a:srgbClr val="FFFFFF"/>
                </a:solidFill>
              </a:rPr>
              <a:t> De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ruiten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waren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daarbij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ingeslagen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toen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een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vliegende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bom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insloeg</a:t>
            </a:r>
            <a:r>
              <a:rPr lang="en-US" altLang="nl-NL" sz="2000" dirty="0" smtClean="0">
                <a:solidFill>
                  <a:srgbClr val="FFFFFF"/>
                </a:solidFill>
              </a:rPr>
              <a:t> in café de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Gouden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Leeuw</a:t>
            </a:r>
            <a:r>
              <a:rPr lang="en-US" altLang="nl-NL" sz="2000" dirty="0" smtClean="0">
                <a:solidFill>
                  <a:srgbClr val="FFFFFF"/>
                </a:solidFill>
              </a:rPr>
              <a:t>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aan</a:t>
            </a:r>
            <a:r>
              <a:rPr lang="en-US" altLang="nl-NL" sz="2000" dirty="0" smtClean="0">
                <a:solidFill>
                  <a:srgbClr val="FFFFFF"/>
                </a:solidFill>
              </a:rPr>
              <a:t> de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overkant</a:t>
            </a:r>
            <a:r>
              <a:rPr lang="en-US" altLang="nl-NL" sz="2000" dirty="0" smtClean="0">
                <a:solidFill>
                  <a:srgbClr val="FFFFFF"/>
                </a:solidFill>
              </a:rPr>
              <a:t> van de </a:t>
            </a:r>
            <a:r>
              <a:rPr lang="en-US" altLang="nl-NL" sz="2000" dirty="0" err="1" smtClean="0">
                <a:solidFill>
                  <a:srgbClr val="FFFFFF"/>
                </a:solidFill>
              </a:rPr>
              <a:t>straat</a:t>
            </a:r>
            <a:r>
              <a:rPr lang="en-US" altLang="nl-NL" sz="20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7" y="705231"/>
            <a:ext cx="1170939" cy="12550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104" y="798215"/>
            <a:ext cx="5041392" cy="3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6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4">
        <p:fade/>
      </p:transition>
    </mc:Choice>
    <mc:Fallback xmlns="">
      <p:transition spd="med" advTm="4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68360" y="5805264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Herdenkingsplaten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05231"/>
            <a:ext cx="1170939" cy="125503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7361" r="7084" b="5983"/>
          <a:stretch/>
        </p:blipFill>
        <p:spPr>
          <a:xfrm>
            <a:off x="2276398" y="1268760"/>
            <a:ext cx="6081546" cy="429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8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919">
        <p:fade/>
      </p:transition>
    </mc:Choice>
    <mc:Fallback xmlns="">
      <p:transition spd="med" advTm="59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68360" y="5805264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Herdenkingsplaten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05231"/>
            <a:ext cx="1170939" cy="12550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928" y="1429512"/>
            <a:ext cx="6443472" cy="399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2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28">
        <p:fade/>
      </p:transition>
    </mc:Choice>
    <mc:Fallback xmlns="">
      <p:transition spd="med" advTm="70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68360" y="5805264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rgbClr val="FFFFFF"/>
                </a:solidFill>
              </a:rPr>
              <a:t>Herinneringskei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Wagenbroeken</a:t>
            </a:r>
            <a:r>
              <a:rPr lang="en-US" altLang="nl-NL" sz="2400" dirty="0" smtClean="0">
                <a:solidFill>
                  <a:srgbClr val="FFFFFF"/>
                </a:solidFill>
              </a:rPr>
              <a:t>.</a:t>
            </a:r>
            <a:endParaRPr lang="en-US" altLang="nl-NL" sz="2400" dirty="0">
              <a:solidFill>
                <a:srgbClr val="FFFFFF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05231"/>
            <a:ext cx="1170939" cy="12550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72" y="1124712"/>
            <a:ext cx="4608576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2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37">
        <p:fade/>
      </p:transition>
    </mc:Choice>
    <mc:Fallback xmlns="">
      <p:transition spd="med" advTm="67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36804" y="5805264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Met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audiozuil</a:t>
            </a:r>
            <a:r>
              <a:rPr lang="en-US" altLang="nl-NL" sz="2400" dirty="0" smtClean="0">
                <a:solidFill>
                  <a:srgbClr val="FFFFFF"/>
                </a:solidFill>
              </a:rPr>
              <a:t>  in 2019</a:t>
            </a:r>
            <a:endParaRPr lang="en-US" altLang="nl-NL" sz="2400" dirty="0">
              <a:solidFill>
                <a:srgbClr val="FFFFFF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19300" y="304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jaar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bevrijding</a:t>
            </a:r>
            <a:r>
              <a:rPr lang="en-US" altLang="nl-NL" sz="2400" dirty="0" smtClean="0">
                <a:solidFill>
                  <a:srgbClr val="FFFFFF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FFFF"/>
                </a:solidFill>
              </a:rPr>
              <a:t>Hoogeloon</a:t>
            </a:r>
            <a:r>
              <a:rPr lang="en-US" altLang="nl-NL" sz="2400" dirty="0">
                <a:solidFill>
                  <a:srgbClr val="FFFFFF"/>
                </a:solidFill>
              </a:rPr>
              <a:t>.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2714626"/>
            <a:ext cx="1882775" cy="3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Foto’s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Nav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75-jaar BEVRIJ-DING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FFFF"/>
                </a:solidFill>
              </a:rPr>
              <a:t>van </a:t>
            </a:r>
            <a:endParaRPr lang="en-US" altLang="nl-NL" sz="2400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FFFFFF"/>
                </a:solidFill>
              </a:rPr>
              <a:t>Hoogeloon</a:t>
            </a:r>
            <a:endParaRPr lang="nl-NL" altLang="nl-NL" sz="2400" dirty="0">
              <a:solidFill>
                <a:srgbClr val="FFFFFF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05231"/>
            <a:ext cx="1170939" cy="12550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4" y="1219200"/>
            <a:ext cx="589483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7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09">
        <p:fade/>
      </p:transition>
    </mc:Choice>
    <mc:Fallback xmlns="">
      <p:transition spd="med" advTm="67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oeken">
  <a:themeElements>
    <a:clrScheme name="Hoeken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Hoeken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ek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1627</Words>
  <Application>Microsoft Office PowerPoint</Application>
  <PresentationFormat>Diavoorstelling (4:3)</PresentationFormat>
  <Paragraphs>372</Paragraphs>
  <Slides>53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53</vt:i4>
      </vt:variant>
    </vt:vector>
  </HeadingPairs>
  <TitlesOfParts>
    <vt:vector size="55" baseType="lpstr">
      <vt:lpstr>Standaardontwerp</vt:lpstr>
      <vt:lpstr>Hoeken</vt:lpstr>
      <vt:lpstr>Oorlogs Herinneringen Hoogeloon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J&amp;J</dc:creator>
  <cp:lastModifiedBy>J&amp;J</cp:lastModifiedBy>
  <cp:revision>53</cp:revision>
  <dcterms:created xsi:type="dcterms:W3CDTF">2019-02-23T20:36:01Z</dcterms:created>
  <dcterms:modified xsi:type="dcterms:W3CDTF">2023-02-06T10:53:05Z</dcterms:modified>
</cp:coreProperties>
</file>